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85" r:id="rId1"/>
    <p:sldMasterId id="2147483786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7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9144000" cy="5143500" type="screen16x9"/>
  <p:notesSz cx="6858000" cy="9144000"/>
  <p:embeddedFontLst>
    <p:embeddedFont>
      <p:font typeface="Fredoka" panose="020B0604020202020204" charset="-79"/>
      <p:regular r:id="rId21"/>
      <p:bold r:id="rId22"/>
    </p:embeddedFont>
    <p:embeddedFont>
      <p:font typeface="Hanken Grotesk" panose="020B0604020202020204" charset="0"/>
      <p:regular r:id="rId23"/>
      <p:bold r:id="rId24"/>
      <p:italic r:id="rId25"/>
      <p:boldItalic r:id="rId26"/>
    </p:embeddedFont>
    <p:embeddedFont>
      <p:font typeface="Inter" panose="020B0604020202020204" charset="0"/>
      <p:regular r:id="rId27"/>
      <p:bold r:id="rId28"/>
      <p:italic r:id="rId29"/>
      <p:boldItalic r:id="rId30"/>
    </p:embeddedFont>
    <p:embeddedFont>
      <p:font typeface="Inter Medium" panose="020B0604020202020204" charset="0"/>
      <p:regular r:id="rId31"/>
      <p:bold r:id="rId32"/>
      <p:italic r:id="rId33"/>
      <p:boldItalic r:id="rId34"/>
    </p:embeddedFont>
    <p:embeddedFont>
      <p:font typeface="Lobster" panose="020B0604020202020204" charset="0"/>
      <p:regular r:id="rId35"/>
    </p:embeddedFont>
    <p:embeddedFont>
      <p:font typeface="Poppins" panose="020B0502040204020203" pitchFamily="2" charset="0"/>
      <p:regular r:id="rId36"/>
      <p:bold r:id="rId37"/>
      <p:italic r:id="rId38"/>
      <p:boldItalic r:id="rId39"/>
    </p:embeddedFont>
    <p:embeddedFont>
      <p:font typeface="Space Grotesk" panose="020B0604020202020204" charset="0"/>
      <p:regular r:id="rId40"/>
      <p:bold r:id="rId41"/>
    </p:embeddedFont>
    <p:embeddedFont>
      <p:font typeface="Space Grotesk SemiBold" panose="020B0604020202020204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theme" Target="theme/theme1.xml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SLIDES_API100496830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" name="Google Shape;1586;SLIDES_API100496830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SLIDES_API100496830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3" name="Google Shape;1593;SLIDES_API100496830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3487e385723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3487e385723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SLIDES_API1004968302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SLIDES_API1004968302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SLIDES_API100496830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SLIDES_API1004968302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SLIDES_API1004968302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5" name="Google Shape;1625;SLIDES_API1004968302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SLIDES_API1004968302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SLIDES_API1004968302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SLIDES_API1004968302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SLIDES_API1004968302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g3487e3857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5" name="Google Shape;1535;g3487e3857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SLIDES_API100496830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SLIDES_API100496830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g3487e38572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0" name="Google Shape;1550;g3487e38572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g3487e38572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7" name="Google Shape;1557;g3487e38572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SLIDES_API100496830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" name="Google Shape;1565;SLIDES_API100496830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3487e385723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Google Shape;1572;g3487e385723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3487e385723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3487e385723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SLIDES_API100496830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SLIDES_API100496830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slide - v1 1">
  <p:cSld name="CUSTOM_19_1"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102"/>
          <p:cNvSpPr/>
          <p:nvPr/>
        </p:nvSpPr>
        <p:spPr>
          <a:xfrm>
            <a:off x="6896100" y="-28575"/>
            <a:ext cx="22479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07" name="Google Shape;1107;p102"/>
          <p:cNvSpPr/>
          <p:nvPr/>
        </p:nvSpPr>
        <p:spPr>
          <a:xfrm>
            <a:off x="566250" y="1342650"/>
            <a:ext cx="8011500" cy="31440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10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09" name="Google Shape;1109;p102"/>
          <p:cNvSpPr>
            <a:spLocks noGrp="1"/>
          </p:cNvSpPr>
          <p:nvPr>
            <p:ph type="pic" idx="2"/>
          </p:nvPr>
        </p:nvSpPr>
        <p:spPr>
          <a:xfrm>
            <a:off x="859325" y="1628205"/>
            <a:ext cx="1839300" cy="183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10" name="Google Shape;1110;p102"/>
          <p:cNvSpPr txBox="1">
            <a:spLocks noGrp="1"/>
          </p:cNvSpPr>
          <p:nvPr>
            <p:ph type="subTitle" idx="1"/>
          </p:nvPr>
        </p:nvSpPr>
        <p:spPr>
          <a:xfrm>
            <a:off x="859325" y="3544585"/>
            <a:ext cx="2001600" cy="321000"/>
          </a:xfrm>
          <a:prstGeom prst="rect">
            <a:avLst/>
          </a:prstGeom>
        </p:spPr>
        <p:txBody>
          <a:bodyPr spcFirstLastPara="1" wrap="square" lIns="0" tIns="90000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Space Grotesk SemiBold"/>
              <a:buNone/>
              <a:defRPr sz="13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111" name="Google Shape;1111;p102"/>
          <p:cNvSpPr txBox="1">
            <a:spLocks noGrp="1"/>
          </p:cNvSpPr>
          <p:nvPr>
            <p:ph type="body" idx="3"/>
          </p:nvPr>
        </p:nvSpPr>
        <p:spPr>
          <a:xfrm>
            <a:off x="3231925" y="1628200"/>
            <a:ext cx="4905900" cy="240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2" name="Google Shape;1112;p102"/>
          <p:cNvSpPr txBox="1">
            <a:spLocks noGrp="1"/>
          </p:cNvSpPr>
          <p:nvPr>
            <p:ph type="body" idx="4"/>
          </p:nvPr>
        </p:nvSpPr>
        <p:spPr>
          <a:xfrm>
            <a:off x="859325" y="4000400"/>
            <a:ext cx="2576100" cy="321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164">
          <p15:clr>
            <a:srgbClr val="E46962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2">
  <p:cSld name="CUSTOM_20"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103"/>
          <p:cNvSpPr/>
          <p:nvPr/>
        </p:nvSpPr>
        <p:spPr>
          <a:xfrm>
            <a:off x="590550" y="1186175"/>
            <a:ext cx="8011500" cy="32532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103"/>
          <p:cNvSpPr/>
          <p:nvPr/>
        </p:nvSpPr>
        <p:spPr>
          <a:xfrm>
            <a:off x="581025" y="2743200"/>
            <a:ext cx="2114700" cy="1696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16" name="Google Shape;1116;p10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17" name="Google Shape;1117;p103"/>
          <p:cNvSpPr>
            <a:spLocks noGrp="1"/>
          </p:cNvSpPr>
          <p:nvPr>
            <p:ph type="pic" idx="2"/>
          </p:nvPr>
        </p:nvSpPr>
        <p:spPr>
          <a:xfrm>
            <a:off x="580950" y="1377275"/>
            <a:ext cx="2114700" cy="1924200"/>
          </a:xfrm>
          <a:prstGeom prst="rect">
            <a:avLst/>
          </a:prstGeom>
          <a:noFill/>
          <a:ln>
            <a:noFill/>
          </a:ln>
        </p:spPr>
      </p:sp>
      <p:sp>
        <p:nvSpPr>
          <p:cNvPr id="1118" name="Google Shape;1118;p103"/>
          <p:cNvSpPr txBox="1">
            <a:spLocks noGrp="1"/>
          </p:cNvSpPr>
          <p:nvPr>
            <p:ph type="subTitle" idx="1"/>
          </p:nvPr>
        </p:nvSpPr>
        <p:spPr>
          <a:xfrm>
            <a:off x="648500" y="3414025"/>
            <a:ext cx="2002200" cy="354900"/>
          </a:xfrm>
          <a:prstGeom prst="rect">
            <a:avLst/>
          </a:prstGeom>
        </p:spPr>
        <p:txBody>
          <a:bodyPr spcFirstLastPara="1" wrap="square" lIns="0" tIns="90000" rIns="126000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ace Grotesk SemiBold"/>
              <a:buNone/>
              <a:defRPr sz="12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119" name="Google Shape;1119;p103"/>
          <p:cNvSpPr txBox="1">
            <a:spLocks noGrp="1"/>
          </p:cNvSpPr>
          <p:nvPr>
            <p:ph type="body" idx="3"/>
          </p:nvPr>
        </p:nvSpPr>
        <p:spPr>
          <a:xfrm>
            <a:off x="2894025" y="1635425"/>
            <a:ext cx="5536500" cy="2354700"/>
          </a:xfrm>
          <a:prstGeom prst="rect">
            <a:avLst/>
          </a:prstGeom>
        </p:spPr>
        <p:txBody>
          <a:bodyPr spcFirstLastPara="1" wrap="square" lIns="0" tIns="180000" rIns="108000" bIns="10800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0" name="Google Shape;1120;p103"/>
          <p:cNvSpPr txBox="1">
            <a:spLocks noGrp="1"/>
          </p:cNvSpPr>
          <p:nvPr>
            <p:ph type="body" idx="4"/>
          </p:nvPr>
        </p:nvSpPr>
        <p:spPr>
          <a:xfrm>
            <a:off x="648500" y="3805275"/>
            <a:ext cx="1930800" cy="302400"/>
          </a:xfrm>
          <a:prstGeom prst="rect">
            <a:avLst/>
          </a:prstGeom>
        </p:spPr>
        <p:txBody>
          <a:bodyPr spcFirstLastPara="1" wrap="square" lIns="90000" tIns="90000" rIns="90000" bIns="90000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02">
          <p15:clr>
            <a:srgbClr val="E46962"/>
          </p15:clr>
        </p15:guide>
        <p15:guide id="2" orient="horz" pos="2374">
          <p15:clr>
            <a:srgbClr val="E46962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3">
  <p:cSld name="CUSTOM_21"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104"/>
          <p:cNvSpPr/>
          <p:nvPr/>
        </p:nvSpPr>
        <p:spPr>
          <a:xfrm>
            <a:off x="0" y="1962150"/>
            <a:ext cx="9144000" cy="188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23" name="Google Shape;1123;p104"/>
          <p:cNvSpPr/>
          <p:nvPr/>
        </p:nvSpPr>
        <p:spPr>
          <a:xfrm>
            <a:off x="307800" y="1263000"/>
            <a:ext cx="8528400" cy="3284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10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25" name="Google Shape;1125;p104"/>
          <p:cNvSpPr>
            <a:spLocks noGrp="1"/>
          </p:cNvSpPr>
          <p:nvPr>
            <p:ph type="pic" idx="2"/>
          </p:nvPr>
        </p:nvSpPr>
        <p:spPr>
          <a:xfrm>
            <a:off x="633125" y="1576150"/>
            <a:ext cx="1886100" cy="1886100"/>
          </a:xfrm>
          <a:prstGeom prst="ellipse">
            <a:avLst/>
          </a:prstGeom>
          <a:noFill/>
          <a:ln w="1143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6" name="Google Shape;1126;p104"/>
          <p:cNvSpPr txBox="1">
            <a:spLocks noGrp="1"/>
          </p:cNvSpPr>
          <p:nvPr>
            <p:ph type="body" idx="1"/>
          </p:nvPr>
        </p:nvSpPr>
        <p:spPr>
          <a:xfrm>
            <a:off x="573025" y="4020675"/>
            <a:ext cx="2662500" cy="403500"/>
          </a:xfrm>
          <a:prstGeom prst="rect">
            <a:avLst/>
          </a:prstGeom>
        </p:spPr>
        <p:txBody>
          <a:bodyPr spcFirstLastPara="1" wrap="square" lIns="0" tIns="108000" rIns="90000" bIns="108000" anchor="ctr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7" name="Google Shape;1127;p104"/>
          <p:cNvSpPr txBox="1">
            <a:spLocks noGrp="1"/>
          </p:cNvSpPr>
          <p:nvPr>
            <p:ph type="subTitle" idx="3"/>
          </p:nvPr>
        </p:nvSpPr>
        <p:spPr>
          <a:xfrm>
            <a:off x="573025" y="3662325"/>
            <a:ext cx="2662500" cy="265500"/>
          </a:xfrm>
          <a:prstGeom prst="rect">
            <a:avLst/>
          </a:prstGeom>
        </p:spPr>
        <p:txBody>
          <a:bodyPr spcFirstLastPara="1" wrap="square" lIns="0" tIns="108000" rIns="91425" bIns="10800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8" name="Google Shape;1128;p104"/>
          <p:cNvSpPr txBox="1">
            <a:spLocks noGrp="1"/>
          </p:cNvSpPr>
          <p:nvPr>
            <p:ph type="body" idx="4"/>
          </p:nvPr>
        </p:nvSpPr>
        <p:spPr>
          <a:xfrm>
            <a:off x="3268325" y="1576150"/>
            <a:ext cx="4707000" cy="2547600"/>
          </a:xfrm>
          <a:prstGeom prst="rect">
            <a:avLst/>
          </a:prstGeom>
        </p:spPr>
        <p:txBody>
          <a:bodyPr spcFirstLastPara="1" wrap="square" lIns="0" tIns="108000" rIns="91425" bIns="108000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59">
          <p15:clr>
            <a:srgbClr val="E46962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1">
  <p:cSld name="CUSTOM_22"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105"/>
          <p:cNvSpPr>
            <a:spLocks noGrp="1"/>
          </p:cNvSpPr>
          <p:nvPr>
            <p:ph type="pic" idx="2"/>
          </p:nvPr>
        </p:nvSpPr>
        <p:spPr>
          <a:xfrm>
            <a:off x="1266525" y="1796600"/>
            <a:ext cx="2300100" cy="2007900"/>
          </a:xfrm>
          <a:prstGeom prst="rect">
            <a:avLst/>
          </a:prstGeom>
          <a:noFill/>
          <a:ln>
            <a:noFill/>
          </a:ln>
        </p:spPr>
      </p:sp>
      <p:sp>
        <p:nvSpPr>
          <p:cNvPr id="1131" name="Google Shape;1131;p10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32" name="Google Shape;1132;p105"/>
          <p:cNvSpPr/>
          <p:nvPr/>
        </p:nvSpPr>
        <p:spPr>
          <a:xfrm>
            <a:off x="566250" y="1671800"/>
            <a:ext cx="119700" cy="225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33" name="Google Shape;1133;p105"/>
          <p:cNvSpPr/>
          <p:nvPr/>
        </p:nvSpPr>
        <p:spPr>
          <a:xfrm>
            <a:off x="3623775" y="1729700"/>
            <a:ext cx="3710400" cy="21417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34" name="Google Shape;1134;p105"/>
          <p:cNvSpPr txBox="1"/>
          <p:nvPr/>
        </p:nvSpPr>
        <p:spPr>
          <a:xfrm>
            <a:off x="3747600" y="16718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sz="96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5" name="Google Shape;1135;p105"/>
          <p:cNvSpPr txBox="1"/>
          <p:nvPr/>
        </p:nvSpPr>
        <p:spPr>
          <a:xfrm rot="10800000" flipH="1">
            <a:off x="6586050" y="34808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sz="96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6" name="Google Shape;1136;p105"/>
          <p:cNvSpPr txBox="1">
            <a:spLocks noGrp="1"/>
          </p:cNvSpPr>
          <p:nvPr>
            <p:ph type="body" idx="1"/>
          </p:nvPr>
        </p:nvSpPr>
        <p:spPr>
          <a:xfrm>
            <a:off x="4319100" y="2075225"/>
            <a:ext cx="2267100" cy="1524000"/>
          </a:xfrm>
          <a:prstGeom prst="rect">
            <a:avLst/>
          </a:prstGeom>
        </p:spPr>
        <p:txBody>
          <a:bodyPr spcFirstLastPara="1" wrap="square" lIns="90000" tIns="90000" rIns="90000" bIns="90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2 1">
  <p:cSld name="CUSTOM_23_1"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10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39" name="Google Shape;1139;p106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106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106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42" name="Google Shape;1142;p106"/>
          <p:cNvSpPr txBox="1"/>
          <p:nvPr/>
        </p:nvSpPr>
        <p:spPr>
          <a:xfrm rot="10800000" flipH="1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43" name="Google Shape;1143;p106"/>
          <p:cNvSpPr txBox="1">
            <a:spLocks noGrp="1"/>
          </p:cNvSpPr>
          <p:nvPr>
            <p:ph type="body" idx="1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spcFirstLastPara="1" wrap="square" lIns="180000" tIns="180000" rIns="180000" bIns="180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3">
  <p:cSld name="CUSTOM_24"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10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46" name="Google Shape;1146;p107"/>
          <p:cNvSpPr/>
          <p:nvPr/>
        </p:nvSpPr>
        <p:spPr>
          <a:xfrm>
            <a:off x="1685850" y="1514475"/>
            <a:ext cx="5772300" cy="29433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47" name="Google Shape;1147;p107"/>
          <p:cNvSpPr/>
          <p:nvPr/>
        </p:nvSpPr>
        <p:spPr>
          <a:xfrm>
            <a:off x="1343025" y="1333500"/>
            <a:ext cx="1200300" cy="1200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107"/>
          <p:cNvSpPr/>
          <p:nvPr/>
        </p:nvSpPr>
        <p:spPr>
          <a:xfrm>
            <a:off x="6534150" y="3438525"/>
            <a:ext cx="1200300" cy="1200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107"/>
          <p:cNvSpPr txBox="1"/>
          <p:nvPr/>
        </p:nvSpPr>
        <p:spPr>
          <a:xfrm>
            <a:off x="1190550" y="11105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180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50" name="Google Shape;1150;p107"/>
          <p:cNvSpPr txBox="1"/>
          <p:nvPr/>
        </p:nvSpPr>
        <p:spPr>
          <a:xfrm rot="10800000" flipH="1">
            <a:off x="7257975" y="430227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180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51" name="Google Shape;1151;p107"/>
          <p:cNvSpPr txBox="1">
            <a:spLocks noGrp="1"/>
          </p:cNvSpPr>
          <p:nvPr>
            <p:ph type="body" idx="1"/>
          </p:nvPr>
        </p:nvSpPr>
        <p:spPr>
          <a:xfrm>
            <a:off x="2675888" y="1751925"/>
            <a:ext cx="3725700" cy="2468400"/>
          </a:xfrm>
          <a:prstGeom prst="rect">
            <a:avLst/>
          </a:prstGeom>
        </p:spPr>
        <p:txBody>
          <a:bodyPr spcFirstLastPara="1" wrap="square" lIns="180000" tIns="180000" rIns="180000" bIns="180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●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○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■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●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○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■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●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○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Medium"/>
              <a:buChar char="■"/>
              <a:defRPr sz="1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10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54" name="Google Shape;1154;p10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55" name="Google Shape;1155;p10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2">
  <p:cSld name="TITLE_AND_BODY_1_5"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09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58" name="Google Shape;1158;p109"/>
          <p:cNvSpPr txBox="1">
            <a:spLocks noGrp="1"/>
          </p:cNvSpPr>
          <p:nvPr>
            <p:ph type="body" idx="1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59" name="Google Shape;1159;p10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0" name="Google Shape;1160;p109"/>
          <p:cNvSpPr txBox="1">
            <a:spLocks noGrp="1"/>
          </p:cNvSpPr>
          <p:nvPr>
            <p:ph type="body" idx="2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1" name="Google Shape;1161;p109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62" name="Google Shape;1162;p109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63" name="Google Shape;1163;p109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64" name="Google Shape;1164;p109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65" name="Google Shape;1165;p109"/>
          <p:cNvSpPr txBox="1">
            <a:spLocks noGrp="1"/>
          </p:cNvSpPr>
          <p:nvPr>
            <p:ph type="subTitle" idx="3"/>
          </p:nvPr>
        </p:nvSpPr>
        <p:spPr>
          <a:xfrm>
            <a:off x="650850" y="1349950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166" name="Google Shape;1166;p109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3 1">
  <p:cSld name="TITLE_AND_BODY_1_1_3"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1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69" name="Google Shape;1169;p11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0" name="Google Shape;1170;p110"/>
          <p:cNvSpPr txBox="1">
            <a:spLocks noGrp="1"/>
          </p:cNvSpPr>
          <p:nvPr>
            <p:ph type="body" idx="1"/>
          </p:nvPr>
        </p:nvSpPr>
        <p:spPr>
          <a:xfrm>
            <a:off x="566250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71" name="Google Shape;1171;p110"/>
          <p:cNvSpPr txBox="1">
            <a:spLocks noGrp="1"/>
          </p:cNvSpPr>
          <p:nvPr>
            <p:ph type="body" idx="2"/>
          </p:nvPr>
        </p:nvSpPr>
        <p:spPr>
          <a:xfrm>
            <a:off x="5226525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72" name="Google Shape;1172;p110"/>
          <p:cNvSpPr txBox="1">
            <a:spLocks noGrp="1"/>
          </p:cNvSpPr>
          <p:nvPr>
            <p:ph type="subTitle" idx="3"/>
          </p:nvPr>
        </p:nvSpPr>
        <p:spPr>
          <a:xfrm>
            <a:off x="566250" y="1406475"/>
            <a:ext cx="3243300" cy="4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173" name="Google Shape;1173;p110"/>
          <p:cNvSpPr txBox="1">
            <a:spLocks noGrp="1"/>
          </p:cNvSpPr>
          <p:nvPr>
            <p:ph type="subTitle" idx="4"/>
          </p:nvPr>
        </p:nvSpPr>
        <p:spPr>
          <a:xfrm>
            <a:off x="5226525" y="1382475"/>
            <a:ext cx="32433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3">
  <p:cSld name="MAIN_POINT_1_3"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111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76" name="Google Shape;1176;p111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177" name="Google Shape;1177;p11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78" name="Google Shape;1178;p111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9" name="Google Shape;1179;p111"/>
          <p:cNvSpPr/>
          <p:nvPr/>
        </p:nvSpPr>
        <p:spPr>
          <a:xfrm>
            <a:off x="4855875" y="4450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111"/>
          <p:cNvSpPr/>
          <p:nvPr/>
        </p:nvSpPr>
        <p:spPr>
          <a:xfrm>
            <a:off x="4855875" y="158427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111"/>
          <p:cNvSpPr/>
          <p:nvPr/>
        </p:nvSpPr>
        <p:spPr>
          <a:xfrm>
            <a:off x="4855875" y="27235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111"/>
          <p:cNvSpPr txBox="1">
            <a:spLocks noGrp="1"/>
          </p:cNvSpPr>
          <p:nvPr>
            <p:ph type="body" idx="1"/>
          </p:nvPr>
        </p:nvSpPr>
        <p:spPr>
          <a:xfrm>
            <a:off x="5481550" y="609875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3" name="Google Shape;1183;p111"/>
          <p:cNvSpPr txBox="1">
            <a:spLocks noGrp="1"/>
          </p:cNvSpPr>
          <p:nvPr>
            <p:ph type="body" idx="3"/>
          </p:nvPr>
        </p:nvSpPr>
        <p:spPr>
          <a:xfrm>
            <a:off x="5481550" y="1749127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4" name="Google Shape;1184;p111"/>
          <p:cNvSpPr txBox="1">
            <a:spLocks noGrp="1"/>
          </p:cNvSpPr>
          <p:nvPr>
            <p:ph type="body" idx="4"/>
          </p:nvPr>
        </p:nvSpPr>
        <p:spPr>
          <a:xfrm>
            <a:off x="5481550" y="2888379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5" name="Google Shape;1185;p111"/>
          <p:cNvSpPr txBox="1"/>
          <p:nvPr/>
        </p:nvSpPr>
        <p:spPr>
          <a:xfrm>
            <a:off x="5041100" y="7919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86" name="Google Shape;1186;p111"/>
          <p:cNvSpPr txBox="1"/>
          <p:nvPr/>
        </p:nvSpPr>
        <p:spPr>
          <a:xfrm>
            <a:off x="5041100" y="19312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87" name="Google Shape;1187;p111"/>
          <p:cNvSpPr txBox="1"/>
          <p:nvPr/>
        </p:nvSpPr>
        <p:spPr>
          <a:xfrm>
            <a:off x="5041100" y="30704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and 4 bullets 2">
  <p:cSld name="MAIN_POINT_1_1_2"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12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112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91" name="Google Shape;1191;p11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92" name="Google Shape;1192;p112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3" name="Google Shape;1193;p112"/>
          <p:cNvSpPr/>
          <p:nvPr/>
        </p:nvSpPr>
        <p:spPr>
          <a:xfrm>
            <a:off x="566250" y="137727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112"/>
          <p:cNvSpPr txBox="1">
            <a:spLocks noGrp="1"/>
          </p:cNvSpPr>
          <p:nvPr>
            <p:ph type="body" idx="1"/>
          </p:nvPr>
        </p:nvSpPr>
        <p:spPr>
          <a:xfrm>
            <a:off x="1000350" y="145582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95" name="Google Shape;1195;p112"/>
          <p:cNvSpPr/>
          <p:nvPr/>
        </p:nvSpPr>
        <p:spPr>
          <a:xfrm>
            <a:off x="566250" y="219120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112"/>
          <p:cNvSpPr txBox="1">
            <a:spLocks noGrp="1"/>
          </p:cNvSpPr>
          <p:nvPr>
            <p:ph type="body" idx="3"/>
          </p:nvPr>
        </p:nvSpPr>
        <p:spPr>
          <a:xfrm>
            <a:off x="1000350" y="226975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97" name="Google Shape;1197;p112"/>
          <p:cNvSpPr/>
          <p:nvPr/>
        </p:nvSpPr>
        <p:spPr>
          <a:xfrm>
            <a:off x="566250" y="300512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112"/>
          <p:cNvSpPr txBox="1">
            <a:spLocks noGrp="1"/>
          </p:cNvSpPr>
          <p:nvPr>
            <p:ph type="body" idx="4"/>
          </p:nvPr>
        </p:nvSpPr>
        <p:spPr>
          <a:xfrm>
            <a:off x="1000350" y="308367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99" name="Google Shape;1199;p112"/>
          <p:cNvSpPr/>
          <p:nvPr/>
        </p:nvSpPr>
        <p:spPr>
          <a:xfrm>
            <a:off x="566250" y="381905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112"/>
          <p:cNvSpPr txBox="1">
            <a:spLocks noGrp="1"/>
          </p:cNvSpPr>
          <p:nvPr>
            <p:ph type="body" idx="5"/>
          </p:nvPr>
        </p:nvSpPr>
        <p:spPr>
          <a:xfrm>
            <a:off x="1000350" y="389760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01" name="Google Shape;1201;p112"/>
          <p:cNvSpPr txBox="1"/>
          <p:nvPr/>
        </p:nvSpPr>
        <p:spPr>
          <a:xfrm>
            <a:off x="580725" y="164887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02" name="Google Shape;1202;p112"/>
          <p:cNvSpPr txBox="1"/>
          <p:nvPr/>
        </p:nvSpPr>
        <p:spPr>
          <a:xfrm>
            <a:off x="580725" y="246280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03" name="Google Shape;1203;p112"/>
          <p:cNvSpPr txBox="1"/>
          <p:nvPr/>
        </p:nvSpPr>
        <p:spPr>
          <a:xfrm>
            <a:off x="580725" y="327672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04" name="Google Shape;1204;p112"/>
          <p:cNvSpPr txBox="1"/>
          <p:nvPr/>
        </p:nvSpPr>
        <p:spPr>
          <a:xfrm>
            <a:off x="580725" y="409065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2">
  <p:cSld name="TITLE_AND_BODY_1_2_4"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113"/>
          <p:cNvSpPr/>
          <p:nvPr/>
        </p:nvSpPr>
        <p:spPr>
          <a:xfrm>
            <a:off x="569625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11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8" name="Google Shape;1208;p11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9" name="Google Shape;1209;p113"/>
          <p:cNvSpPr txBox="1">
            <a:spLocks noGrp="1"/>
          </p:cNvSpPr>
          <p:nvPr>
            <p:ph type="body" idx="1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10" name="Google Shape;1210;p113"/>
          <p:cNvSpPr/>
          <p:nvPr/>
        </p:nvSpPr>
        <p:spPr>
          <a:xfrm>
            <a:off x="3287688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113"/>
          <p:cNvSpPr/>
          <p:nvPr/>
        </p:nvSpPr>
        <p:spPr>
          <a:xfrm>
            <a:off x="6005751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113"/>
          <p:cNvSpPr txBox="1">
            <a:spLocks noGrp="1"/>
          </p:cNvSpPr>
          <p:nvPr>
            <p:ph type="body" idx="2"/>
          </p:nvPr>
        </p:nvSpPr>
        <p:spPr>
          <a:xfrm>
            <a:off x="3530400" y="2377558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13" name="Google Shape;1213;p113"/>
          <p:cNvSpPr txBox="1">
            <a:spLocks noGrp="1"/>
          </p:cNvSpPr>
          <p:nvPr>
            <p:ph type="body" idx="3"/>
          </p:nvPr>
        </p:nvSpPr>
        <p:spPr>
          <a:xfrm>
            <a:off x="6239000" y="2377558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14" name="Google Shape;1214;p113"/>
          <p:cNvSpPr txBox="1">
            <a:spLocks noGrp="1"/>
          </p:cNvSpPr>
          <p:nvPr>
            <p:ph type="subTitle" idx="4"/>
          </p:nvPr>
        </p:nvSpPr>
        <p:spPr>
          <a:xfrm>
            <a:off x="812325" y="18388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15" name="Google Shape;1215;p113"/>
          <p:cNvSpPr txBox="1">
            <a:spLocks noGrp="1"/>
          </p:cNvSpPr>
          <p:nvPr>
            <p:ph type="subTitle" idx="5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16" name="Google Shape;1216;p113"/>
          <p:cNvSpPr txBox="1">
            <a:spLocks noGrp="1"/>
          </p:cNvSpPr>
          <p:nvPr>
            <p:ph type="subTitle" idx="6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2 1">
  <p:cSld name="TITLE_AND_BODY_1_2_1_4"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114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114"/>
          <p:cNvSpPr/>
          <p:nvPr/>
        </p:nvSpPr>
        <p:spPr>
          <a:xfrm>
            <a:off x="569625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11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1" name="Google Shape;1221;p11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2" name="Google Shape;1222;p114"/>
          <p:cNvSpPr txBox="1">
            <a:spLocks noGrp="1"/>
          </p:cNvSpPr>
          <p:nvPr>
            <p:ph type="body" idx="1"/>
          </p:nvPr>
        </p:nvSpPr>
        <p:spPr>
          <a:xfrm>
            <a:off x="821800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23" name="Google Shape;1223;p114"/>
          <p:cNvSpPr/>
          <p:nvPr/>
        </p:nvSpPr>
        <p:spPr>
          <a:xfrm>
            <a:off x="328770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114"/>
          <p:cNvSpPr/>
          <p:nvPr/>
        </p:nvSpPr>
        <p:spPr>
          <a:xfrm>
            <a:off x="600575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114"/>
          <p:cNvSpPr txBox="1">
            <a:spLocks noGrp="1"/>
          </p:cNvSpPr>
          <p:nvPr>
            <p:ph type="body" idx="2"/>
          </p:nvPr>
        </p:nvSpPr>
        <p:spPr>
          <a:xfrm>
            <a:off x="35303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26" name="Google Shape;1226;p114"/>
          <p:cNvSpPr txBox="1">
            <a:spLocks noGrp="1"/>
          </p:cNvSpPr>
          <p:nvPr>
            <p:ph type="body" idx="3"/>
          </p:nvPr>
        </p:nvSpPr>
        <p:spPr>
          <a:xfrm>
            <a:off x="62389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27" name="Google Shape;1227;p114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28" name="Google Shape;1228;p114"/>
          <p:cNvSpPr/>
          <p:nvPr/>
        </p:nvSpPr>
        <p:spPr>
          <a:xfrm>
            <a:off x="3295463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29" name="Google Shape;1229;p114"/>
          <p:cNvSpPr/>
          <p:nvPr/>
        </p:nvSpPr>
        <p:spPr>
          <a:xfrm>
            <a:off x="6008788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30" name="Google Shape;1230;p114"/>
          <p:cNvSpPr txBox="1">
            <a:spLocks noGrp="1"/>
          </p:cNvSpPr>
          <p:nvPr>
            <p:ph type="subTitle" idx="4"/>
          </p:nvPr>
        </p:nvSpPr>
        <p:spPr>
          <a:xfrm>
            <a:off x="821800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231" name="Google Shape;1231;p114"/>
          <p:cNvSpPr txBox="1">
            <a:spLocks noGrp="1"/>
          </p:cNvSpPr>
          <p:nvPr>
            <p:ph type="subTitle" idx="5"/>
          </p:nvPr>
        </p:nvSpPr>
        <p:spPr>
          <a:xfrm>
            <a:off x="35303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232" name="Google Shape;1232;p114"/>
          <p:cNvSpPr txBox="1">
            <a:spLocks noGrp="1"/>
          </p:cNvSpPr>
          <p:nvPr>
            <p:ph type="subTitle" idx="6"/>
          </p:nvPr>
        </p:nvSpPr>
        <p:spPr>
          <a:xfrm>
            <a:off x="62389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rows and headers 1">
  <p:cSld name="MAIN_POINT_2_3"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11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235" name="Google Shape;1235;p115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6" name="Google Shape;1236;p115"/>
          <p:cNvSpPr txBox="1">
            <a:spLocks noGrp="1"/>
          </p:cNvSpPr>
          <p:nvPr>
            <p:ph type="body" idx="1"/>
          </p:nvPr>
        </p:nvSpPr>
        <p:spPr>
          <a:xfrm>
            <a:off x="3556273" y="268852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37" name="Google Shape;1237;p115"/>
          <p:cNvSpPr txBox="1">
            <a:spLocks noGrp="1"/>
          </p:cNvSpPr>
          <p:nvPr>
            <p:ph type="body" idx="2"/>
          </p:nvPr>
        </p:nvSpPr>
        <p:spPr>
          <a:xfrm>
            <a:off x="3556273" y="138972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38" name="Google Shape;1238;p115"/>
          <p:cNvSpPr txBox="1">
            <a:spLocks noGrp="1"/>
          </p:cNvSpPr>
          <p:nvPr>
            <p:ph type="body" idx="3"/>
          </p:nvPr>
        </p:nvSpPr>
        <p:spPr>
          <a:xfrm>
            <a:off x="3556273" y="3903738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39" name="Google Shape;1239;p115"/>
          <p:cNvSpPr txBox="1">
            <a:spLocks noGrp="1"/>
          </p:cNvSpPr>
          <p:nvPr>
            <p:ph type="subTitle" idx="4"/>
          </p:nvPr>
        </p:nvSpPr>
        <p:spPr>
          <a:xfrm>
            <a:off x="566250" y="268852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40" name="Google Shape;1240;p115"/>
          <p:cNvSpPr txBox="1">
            <a:spLocks noGrp="1"/>
          </p:cNvSpPr>
          <p:nvPr>
            <p:ph type="subTitle" idx="5"/>
          </p:nvPr>
        </p:nvSpPr>
        <p:spPr>
          <a:xfrm>
            <a:off x="566250" y="138972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41" name="Google Shape;1241;p115"/>
          <p:cNvSpPr txBox="1">
            <a:spLocks noGrp="1"/>
          </p:cNvSpPr>
          <p:nvPr>
            <p:ph type="subTitle" idx="6"/>
          </p:nvPr>
        </p:nvSpPr>
        <p:spPr>
          <a:xfrm>
            <a:off x="566250" y="3903738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 2">
  <p:cSld name="TITLE_AND_BODY_1_1_1_1_1_2"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116"/>
          <p:cNvSpPr/>
          <p:nvPr/>
        </p:nvSpPr>
        <p:spPr>
          <a:xfrm>
            <a:off x="645900" y="1479743"/>
            <a:ext cx="2418600" cy="3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44" name="Google Shape;1244;p116"/>
          <p:cNvSpPr/>
          <p:nvPr/>
        </p:nvSpPr>
        <p:spPr>
          <a:xfrm>
            <a:off x="6079500" y="1479717"/>
            <a:ext cx="2418600" cy="3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45" name="Google Shape;1245;p116"/>
          <p:cNvSpPr/>
          <p:nvPr/>
        </p:nvSpPr>
        <p:spPr>
          <a:xfrm>
            <a:off x="3358950" y="1479717"/>
            <a:ext cx="2418600" cy="3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46" name="Google Shape;1246;p116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47" name="Google Shape;1247;p11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48" name="Google Shape;1248;p11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9" name="Google Shape;1249;p116"/>
          <p:cNvSpPr txBox="1">
            <a:spLocks noGrp="1"/>
          </p:cNvSpPr>
          <p:nvPr>
            <p:ph type="body" idx="1"/>
          </p:nvPr>
        </p:nvSpPr>
        <p:spPr>
          <a:xfrm>
            <a:off x="72345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50" name="Google Shape;1250;p116"/>
          <p:cNvSpPr txBox="1">
            <a:spLocks noGrp="1"/>
          </p:cNvSpPr>
          <p:nvPr>
            <p:ph type="body" idx="2"/>
          </p:nvPr>
        </p:nvSpPr>
        <p:spPr>
          <a:xfrm>
            <a:off x="614955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51" name="Google Shape;1251;p116"/>
          <p:cNvSpPr txBox="1">
            <a:spLocks noGrp="1"/>
          </p:cNvSpPr>
          <p:nvPr>
            <p:ph type="body" idx="3"/>
          </p:nvPr>
        </p:nvSpPr>
        <p:spPr>
          <a:xfrm>
            <a:off x="343650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 - o 1">
  <p:cSld name="TITLE_AND_BODY_1_3_3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11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4" name="Google Shape;1254;p11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5" name="Google Shape;1255;p117"/>
          <p:cNvSpPr txBox="1">
            <a:spLocks noGrp="1"/>
          </p:cNvSpPr>
          <p:nvPr>
            <p:ph type="body" idx="1"/>
          </p:nvPr>
        </p:nvSpPr>
        <p:spPr>
          <a:xfrm>
            <a:off x="642375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56" name="Google Shape;1256;p117"/>
          <p:cNvSpPr/>
          <p:nvPr/>
        </p:nvSpPr>
        <p:spPr>
          <a:xfrm>
            <a:off x="566250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117"/>
          <p:cNvSpPr txBox="1">
            <a:spLocks noGrp="1"/>
          </p:cNvSpPr>
          <p:nvPr>
            <p:ph type="subTitle" idx="2"/>
          </p:nvPr>
        </p:nvSpPr>
        <p:spPr>
          <a:xfrm>
            <a:off x="642375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58" name="Google Shape;1258;p117"/>
          <p:cNvSpPr txBox="1">
            <a:spLocks noGrp="1"/>
          </p:cNvSpPr>
          <p:nvPr>
            <p:ph type="body" idx="3"/>
          </p:nvPr>
        </p:nvSpPr>
        <p:spPr>
          <a:xfrm>
            <a:off x="3330200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59" name="Google Shape;1259;p117"/>
          <p:cNvSpPr/>
          <p:nvPr/>
        </p:nvSpPr>
        <p:spPr>
          <a:xfrm>
            <a:off x="3254063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117"/>
          <p:cNvSpPr txBox="1">
            <a:spLocks noGrp="1"/>
          </p:cNvSpPr>
          <p:nvPr>
            <p:ph type="subTitle" idx="4"/>
          </p:nvPr>
        </p:nvSpPr>
        <p:spPr>
          <a:xfrm>
            <a:off x="3330200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61" name="Google Shape;1261;p117"/>
          <p:cNvSpPr txBox="1">
            <a:spLocks noGrp="1"/>
          </p:cNvSpPr>
          <p:nvPr>
            <p:ph type="body" idx="5"/>
          </p:nvPr>
        </p:nvSpPr>
        <p:spPr>
          <a:xfrm>
            <a:off x="6018025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62" name="Google Shape;1262;p117"/>
          <p:cNvSpPr/>
          <p:nvPr/>
        </p:nvSpPr>
        <p:spPr>
          <a:xfrm>
            <a:off x="5941888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117"/>
          <p:cNvSpPr txBox="1">
            <a:spLocks noGrp="1"/>
          </p:cNvSpPr>
          <p:nvPr>
            <p:ph type="subTitle" idx="6"/>
          </p:nvPr>
        </p:nvSpPr>
        <p:spPr>
          <a:xfrm>
            <a:off x="6018025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 - o 1">
  <p:cSld name="TITLE_AND_BODY_2_2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11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66" name="Google Shape;1266;p118"/>
          <p:cNvSpPr txBox="1">
            <a:spLocks noGrp="1"/>
          </p:cNvSpPr>
          <p:nvPr>
            <p:ph type="body" idx="1"/>
          </p:nvPr>
        </p:nvSpPr>
        <p:spPr>
          <a:xfrm>
            <a:off x="6598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67" name="Google Shape;1267;p11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8" name="Google Shape;1268;p118"/>
          <p:cNvSpPr/>
          <p:nvPr/>
        </p:nvSpPr>
        <p:spPr>
          <a:xfrm>
            <a:off x="5662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69" name="Google Shape;1269;p118"/>
          <p:cNvSpPr/>
          <p:nvPr/>
        </p:nvSpPr>
        <p:spPr>
          <a:xfrm>
            <a:off x="5662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70" name="Google Shape;1270;p118"/>
          <p:cNvSpPr txBox="1">
            <a:spLocks noGrp="1"/>
          </p:cNvSpPr>
          <p:nvPr>
            <p:ph type="subTitle" idx="2"/>
          </p:nvPr>
        </p:nvSpPr>
        <p:spPr>
          <a:xfrm>
            <a:off x="6885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71" name="Google Shape;1271;p118"/>
          <p:cNvSpPr txBox="1">
            <a:spLocks noGrp="1"/>
          </p:cNvSpPr>
          <p:nvPr>
            <p:ph type="body" idx="3"/>
          </p:nvPr>
        </p:nvSpPr>
        <p:spPr>
          <a:xfrm>
            <a:off x="33964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72" name="Google Shape;1272;p118"/>
          <p:cNvSpPr/>
          <p:nvPr/>
        </p:nvSpPr>
        <p:spPr>
          <a:xfrm>
            <a:off x="33028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73" name="Google Shape;1273;p118"/>
          <p:cNvSpPr/>
          <p:nvPr/>
        </p:nvSpPr>
        <p:spPr>
          <a:xfrm>
            <a:off x="33028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74" name="Google Shape;1274;p118"/>
          <p:cNvSpPr txBox="1">
            <a:spLocks noGrp="1"/>
          </p:cNvSpPr>
          <p:nvPr>
            <p:ph type="subTitle" idx="4"/>
          </p:nvPr>
        </p:nvSpPr>
        <p:spPr>
          <a:xfrm>
            <a:off x="34251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75" name="Google Shape;1275;p118"/>
          <p:cNvSpPr txBox="1">
            <a:spLocks noGrp="1"/>
          </p:cNvSpPr>
          <p:nvPr>
            <p:ph type="body" idx="5"/>
          </p:nvPr>
        </p:nvSpPr>
        <p:spPr>
          <a:xfrm>
            <a:off x="61330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76" name="Google Shape;1276;p118"/>
          <p:cNvSpPr/>
          <p:nvPr/>
        </p:nvSpPr>
        <p:spPr>
          <a:xfrm>
            <a:off x="60394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77" name="Google Shape;1277;p118"/>
          <p:cNvSpPr/>
          <p:nvPr/>
        </p:nvSpPr>
        <p:spPr>
          <a:xfrm>
            <a:off x="60394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78" name="Google Shape;1278;p118"/>
          <p:cNvSpPr txBox="1">
            <a:spLocks noGrp="1"/>
          </p:cNvSpPr>
          <p:nvPr>
            <p:ph type="subTitle" idx="6"/>
          </p:nvPr>
        </p:nvSpPr>
        <p:spPr>
          <a:xfrm>
            <a:off x="61617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 1">
  <p:cSld name="TITLE_AND_BODY_1_1_2_2"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119"/>
          <p:cNvSpPr/>
          <p:nvPr/>
        </p:nvSpPr>
        <p:spPr>
          <a:xfrm flipH="1">
            <a:off x="3276925" y="1421275"/>
            <a:ext cx="27900" cy="261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119"/>
          <p:cNvSpPr/>
          <p:nvPr/>
        </p:nvSpPr>
        <p:spPr>
          <a:xfrm flipH="1">
            <a:off x="6005675" y="1421275"/>
            <a:ext cx="27900" cy="261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119"/>
          <p:cNvSpPr/>
          <p:nvPr/>
        </p:nvSpPr>
        <p:spPr>
          <a:xfrm flipH="1">
            <a:off x="548108" y="1421275"/>
            <a:ext cx="27900" cy="261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11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84" name="Google Shape;1284;p119"/>
          <p:cNvSpPr txBox="1">
            <a:spLocks noGrp="1"/>
          </p:cNvSpPr>
          <p:nvPr>
            <p:ph type="sldNum" idx="12"/>
          </p:nvPr>
        </p:nvSpPr>
        <p:spPr>
          <a:xfrm>
            <a:off x="8029045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5" name="Google Shape;1285;p119"/>
          <p:cNvSpPr txBox="1">
            <a:spLocks noGrp="1"/>
          </p:cNvSpPr>
          <p:nvPr>
            <p:ph type="subTitle" idx="1"/>
          </p:nvPr>
        </p:nvSpPr>
        <p:spPr>
          <a:xfrm>
            <a:off x="699750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86" name="Google Shape;1286;p119"/>
          <p:cNvSpPr txBox="1">
            <a:spLocks noGrp="1"/>
          </p:cNvSpPr>
          <p:nvPr>
            <p:ph type="subTitle" idx="2"/>
          </p:nvPr>
        </p:nvSpPr>
        <p:spPr>
          <a:xfrm>
            <a:off x="3428483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87" name="Google Shape;1287;p119"/>
          <p:cNvSpPr txBox="1">
            <a:spLocks noGrp="1"/>
          </p:cNvSpPr>
          <p:nvPr>
            <p:ph type="subTitle" idx="3"/>
          </p:nvPr>
        </p:nvSpPr>
        <p:spPr>
          <a:xfrm>
            <a:off x="6157229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88" name="Google Shape;1288;p119"/>
          <p:cNvSpPr txBox="1">
            <a:spLocks noGrp="1"/>
          </p:cNvSpPr>
          <p:nvPr>
            <p:ph type="body" idx="4"/>
          </p:nvPr>
        </p:nvSpPr>
        <p:spPr>
          <a:xfrm>
            <a:off x="699750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89" name="Google Shape;1289;p119"/>
          <p:cNvSpPr txBox="1">
            <a:spLocks noGrp="1"/>
          </p:cNvSpPr>
          <p:nvPr>
            <p:ph type="body" idx="5"/>
          </p:nvPr>
        </p:nvSpPr>
        <p:spPr>
          <a:xfrm>
            <a:off x="3428483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90" name="Google Shape;1290;p119"/>
          <p:cNvSpPr txBox="1">
            <a:spLocks noGrp="1"/>
          </p:cNvSpPr>
          <p:nvPr>
            <p:ph type="body" idx="6"/>
          </p:nvPr>
        </p:nvSpPr>
        <p:spPr>
          <a:xfrm>
            <a:off x="6157229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50">
          <p15:clr>
            <a:srgbClr val="E46962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3 1">
  <p:cSld name="TITLE_AND_BODY_1_2_1_1_1_3"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12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93" name="Google Shape;1293;p12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4" name="Google Shape;1294;p120"/>
          <p:cNvSpPr txBox="1">
            <a:spLocks noGrp="1"/>
          </p:cNvSpPr>
          <p:nvPr>
            <p:ph type="body" idx="1"/>
          </p:nvPr>
        </p:nvSpPr>
        <p:spPr>
          <a:xfrm>
            <a:off x="8061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95" name="Google Shape;1295;p120"/>
          <p:cNvSpPr txBox="1">
            <a:spLocks noGrp="1"/>
          </p:cNvSpPr>
          <p:nvPr>
            <p:ph type="subTitle" idx="2"/>
          </p:nvPr>
        </p:nvSpPr>
        <p:spPr>
          <a:xfrm>
            <a:off x="10839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96" name="Google Shape;1296;p120"/>
          <p:cNvSpPr txBox="1">
            <a:spLocks noGrp="1"/>
          </p:cNvSpPr>
          <p:nvPr>
            <p:ph type="body" idx="3"/>
          </p:nvPr>
        </p:nvSpPr>
        <p:spPr>
          <a:xfrm>
            <a:off x="25989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97" name="Google Shape;1297;p120"/>
          <p:cNvSpPr txBox="1">
            <a:spLocks noGrp="1"/>
          </p:cNvSpPr>
          <p:nvPr>
            <p:ph type="subTitle" idx="4"/>
          </p:nvPr>
        </p:nvSpPr>
        <p:spPr>
          <a:xfrm>
            <a:off x="2876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298" name="Google Shape;1298;p120"/>
          <p:cNvSpPr txBox="1">
            <a:spLocks noGrp="1"/>
          </p:cNvSpPr>
          <p:nvPr>
            <p:ph type="body" idx="5"/>
          </p:nvPr>
        </p:nvSpPr>
        <p:spPr>
          <a:xfrm>
            <a:off x="45744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99" name="Google Shape;1299;p120"/>
          <p:cNvSpPr txBox="1">
            <a:spLocks noGrp="1"/>
          </p:cNvSpPr>
          <p:nvPr>
            <p:ph type="subTitle" idx="6"/>
          </p:nvPr>
        </p:nvSpPr>
        <p:spPr>
          <a:xfrm>
            <a:off x="48522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300" name="Google Shape;1300;p120"/>
          <p:cNvSpPr txBox="1">
            <a:spLocks noGrp="1"/>
          </p:cNvSpPr>
          <p:nvPr>
            <p:ph type="body" idx="7"/>
          </p:nvPr>
        </p:nvSpPr>
        <p:spPr>
          <a:xfrm>
            <a:off x="65499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01" name="Google Shape;1301;p120"/>
          <p:cNvSpPr txBox="1">
            <a:spLocks noGrp="1"/>
          </p:cNvSpPr>
          <p:nvPr>
            <p:ph type="subTitle" idx="8"/>
          </p:nvPr>
        </p:nvSpPr>
        <p:spPr>
          <a:xfrm>
            <a:off x="6827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3 1">
  <p:cSld name="TITLE_AND_BODY_1_2_1_1_1_2_2"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2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04" name="Google Shape;1304;p121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5" name="Google Shape;1305;p121"/>
          <p:cNvSpPr txBox="1">
            <a:spLocks noGrp="1"/>
          </p:cNvSpPr>
          <p:nvPr>
            <p:ph type="body" idx="1"/>
          </p:nvPr>
        </p:nvSpPr>
        <p:spPr>
          <a:xfrm>
            <a:off x="1110900" y="2969225"/>
            <a:ext cx="2374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06" name="Google Shape;1306;p121"/>
          <p:cNvSpPr txBox="1">
            <a:spLocks noGrp="1"/>
          </p:cNvSpPr>
          <p:nvPr>
            <p:ph type="subTitle" idx="2"/>
          </p:nvPr>
        </p:nvSpPr>
        <p:spPr>
          <a:xfrm>
            <a:off x="1368450" y="2145900"/>
            <a:ext cx="1859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307" name="Google Shape;1307;p121"/>
          <p:cNvSpPr txBox="1">
            <a:spLocks noGrp="1"/>
          </p:cNvSpPr>
          <p:nvPr>
            <p:ph type="body" idx="3"/>
          </p:nvPr>
        </p:nvSpPr>
        <p:spPr>
          <a:xfrm>
            <a:off x="5368300" y="2969225"/>
            <a:ext cx="2374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08" name="Google Shape;1308;p121"/>
          <p:cNvSpPr txBox="1">
            <a:spLocks noGrp="1"/>
          </p:cNvSpPr>
          <p:nvPr>
            <p:ph type="subTitle" idx="4"/>
          </p:nvPr>
        </p:nvSpPr>
        <p:spPr>
          <a:xfrm>
            <a:off x="5625850" y="2145900"/>
            <a:ext cx="1859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" type="tx">
  <p:cSld name="TITLE_AND_BOD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3"/>
          </p:nvPr>
        </p:nvSpPr>
        <p:spPr>
          <a:xfrm>
            <a:off x="650850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2 1">
  <p:cSld name="CUSTOM_1_3"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122"/>
          <p:cNvSpPr/>
          <p:nvPr/>
        </p:nvSpPr>
        <p:spPr>
          <a:xfrm>
            <a:off x="5742989" y="1505975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" name="Google Shape;1311;p12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12" name="Google Shape;1312;p122"/>
          <p:cNvSpPr/>
          <p:nvPr/>
        </p:nvSpPr>
        <p:spPr>
          <a:xfrm>
            <a:off x="2530288" y="1505975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" name="Google Shape;1313;p122"/>
          <p:cNvSpPr>
            <a:spLocks noGrp="1"/>
          </p:cNvSpPr>
          <p:nvPr>
            <p:ph type="pic" idx="2"/>
          </p:nvPr>
        </p:nvSpPr>
        <p:spPr>
          <a:xfrm>
            <a:off x="1657588" y="1490550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314" name="Google Shape;1314;p122"/>
          <p:cNvSpPr txBox="1">
            <a:spLocks noGrp="1"/>
          </p:cNvSpPr>
          <p:nvPr>
            <p:ph type="body" idx="1"/>
          </p:nvPr>
        </p:nvSpPr>
        <p:spPr>
          <a:xfrm>
            <a:off x="3181900" y="2055823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15" name="Google Shape;1315;p122"/>
          <p:cNvSpPr txBox="1">
            <a:spLocks noGrp="1"/>
          </p:cNvSpPr>
          <p:nvPr>
            <p:ph type="subTitle" idx="3"/>
          </p:nvPr>
        </p:nvSpPr>
        <p:spPr>
          <a:xfrm>
            <a:off x="3181900" y="15764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316" name="Google Shape;1316;p122"/>
          <p:cNvSpPr/>
          <p:nvPr/>
        </p:nvSpPr>
        <p:spPr>
          <a:xfrm>
            <a:off x="7349314" y="3125750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" name="Google Shape;1317;p122"/>
          <p:cNvSpPr/>
          <p:nvPr/>
        </p:nvSpPr>
        <p:spPr>
          <a:xfrm>
            <a:off x="4136713" y="3125750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" name="Google Shape;1318;p122"/>
          <p:cNvSpPr>
            <a:spLocks noGrp="1"/>
          </p:cNvSpPr>
          <p:nvPr>
            <p:ph type="pic" idx="4"/>
          </p:nvPr>
        </p:nvSpPr>
        <p:spPr>
          <a:xfrm>
            <a:off x="3264013" y="3110325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319" name="Google Shape;1319;p122"/>
          <p:cNvSpPr txBox="1">
            <a:spLocks noGrp="1"/>
          </p:cNvSpPr>
          <p:nvPr>
            <p:ph type="body" idx="5"/>
          </p:nvPr>
        </p:nvSpPr>
        <p:spPr>
          <a:xfrm>
            <a:off x="4788325" y="3675598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20" name="Google Shape;1320;p122"/>
          <p:cNvSpPr txBox="1">
            <a:spLocks noGrp="1"/>
          </p:cNvSpPr>
          <p:nvPr>
            <p:ph type="subTitle" idx="6"/>
          </p:nvPr>
        </p:nvSpPr>
        <p:spPr>
          <a:xfrm>
            <a:off x="4788325" y="31963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3 1">
  <p:cSld name="CUSTOM_5_3"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12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23" name="Google Shape;1323;p123"/>
          <p:cNvSpPr/>
          <p:nvPr/>
        </p:nvSpPr>
        <p:spPr>
          <a:xfrm>
            <a:off x="5662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123"/>
          <p:cNvSpPr>
            <a:spLocks noGrp="1"/>
          </p:cNvSpPr>
          <p:nvPr>
            <p:ph type="pic" idx="2"/>
          </p:nvPr>
        </p:nvSpPr>
        <p:spPr>
          <a:xfrm>
            <a:off x="7662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5" name="Google Shape;1325;p123"/>
          <p:cNvSpPr/>
          <p:nvPr/>
        </p:nvSpPr>
        <p:spPr>
          <a:xfrm>
            <a:off x="5662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123"/>
          <p:cNvSpPr txBox="1">
            <a:spLocks noGrp="1"/>
          </p:cNvSpPr>
          <p:nvPr>
            <p:ph type="subTitle" idx="1"/>
          </p:nvPr>
        </p:nvSpPr>
        <p:spPr>
          <a:xfrm>
            <a:off x="661500" y="356712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327" name="Google Shape;1327;p123"/>
          <p:cNvSpPr/>
          <p:nvPr/>
        </p:nvSpPr>
        <p:spPr>
          <a:xfrm>
            <a:off x="64441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123"/>
          <p:cNvSpPr>
            <a:spLocks noGrp="1"/>
          </p:cNvSpPr>
          <p:nvPr>
            <p:ph type="pic" idx="3"/>
          </p:nvPr>
        </p:nvSpPr>
        <p:spPr>
          <a:xfrm>
            <a:off x="66441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9" name="Google Shape;1329;p123"/>
          <p:cNvSpPr/>
          <p:nvPr/>
        </p:nvSpPr>
        <p:spPr>
          <a:xfrm>
            <a:off x="64441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123"/>
          <p:cNvSpPr txBox="1">
            <a:spLocks noGrp="1"/>
          </p:cNvSpPr>
          <p:nvPr>
            <p:ph type="subTitle" idx="4"/>
          </p:nvPr>
        </p:nvSpPr>
        <p:spPr>
          <a:xfrm>
            <a:off x="6539400" y="3566980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331" name="Google Shape;1331;p123"/>
          <p:cNvSpPr/>
          <p:nvPr/>
        </p:nvSpPr>
        <p:spPr>
          <a:xfrm>
            <a:off x="3552825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123"/>
          <p:cNvSpPr>
            <a:spLocks noGrp="1"/>
          </p:cNvSpPr>
          <p:nvPr>
            <p:ph type="pic" idx="5"/>
          </p:nvPr>
        </p:nvSpPr>
        <p:spPr>
          <a:xfrm>
            <a:off x="3752775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3" name="Google Shape;1333;p123"/>
          <p:cNvSpPr/>
          <p:nvPr/>
        </p:nvSpPr>
        <p:spPr>
          <a:xfrm>
            <a:off x="3552825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123"/>
          <p:cNvSpPr txBox="1">
            <a:spLocks noGrp="1"/>
          </p:cNvSpPr>
          <p:nvPr>
            <p:ph type="subTitle" idx="6"/>
          </p:nvPr>
        </p:nvSpPr>
        <p:spPr>
          <a:xfrm>
            <a:off x="3648075" y="356697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335" name="Google Shape;1335;p123"/>
          <p:cNvSpPr txBox="1">
            <a:spLocks noGrp="1"/>
          </p:cNvSpPr>
          <p:nvPr>
            <p:ph type="body" idx="7"/>
          </p:nvPr>
        </p:nvSpPr>
        <p:spPr>
          <a:xfrm>
            <a:off x="6615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6" name="Google Shape;1336;p123"/>
          <p:cNvSpPr txBox="1">
            <a:spLocks noGrp="1"/>
          </p:cNvSpPr>
          <p:nvPr>
            <p:ph type="body" idx="8"/>
          </p:nvPr>
        </p:nvSpPr>
        <p:spPr>
          <a:xfrm>
            <a:off x="65394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7" name="Google Shape;1337;p123"/>
          <p:cNvSpPr txBox="1">
            <a:spLocks noGrp="1"/>
          </p:cNvSpPr>
          <p:nvPr>
            <p:ph type="body" idx="9"/>
          </p:nvPr>
        </p:nvSpPr>
        <p:spPr>
          <a:xfrm>
            <a:off x="3648075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3 1">
  <p:cSld name="CUSTOM_18_3"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124"/>
          <p:cNvSpPr/>
          <p:nvPr/>
        </p:nvSpPr>
        <p:spPr>
          <a:xfrm>
            <a:off x="1924050" y="1109375"/>
            <a:ext cx="6653700" cy="3911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" name="Google Shape;1340;p124"/>
          <p:cNvSpPr/>
          <p:nvPr/>
        </p:nvSpPr>
        <p:spPr>
          <a:xfrm>
            <a:off x="757275" y="445025"/>
            <a:ext cx="2571600" cy="2695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41" name="Google Shape;1341;p124"/>
          <p:cNvSpPr txBox="1">
            <a:spLocks noGrp="1"/>
          </p:cNvSpPr>
          <p:nvPr>
            <p:ph type="title"/>
          </p:nvPr>
        </p:nvSpPr>
        <p:spPr>
          <a:xfrm>
            <a:off x="3612600" y="445025"/>
            <a:ext cx="496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42" name="Google Shape;1342;p124"/>
          <p:cNvSpPr>
            <a:spLocks noGrp="1"/>
          </p:cNvSpPr>
          <p:nvPr>
            <p:ph type="pic" idx="2"/>
          </p:nvPr>
        </p:nvSpPr>
        <p:spPr>
          <a:xfrm>
            <a:off x="609600" y="445025"/>
            <a:ext cx="2619300" cy="261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43" name="Google Shape;1343;p124"/>
          <p:cNvSpPr txBox="1">
            <a:spLocks noGrp="1"/>
          </p:cNvSpPr>
          <p:nvPr>
            <p:ph type="body" idx="1"/>
          </p:nvPr>
        </p:nvSpPr>
        <p:spPr>
          <a:xfrm>
            <a:off x="3587900" y="15780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44" name="Google Shape;1344;p124"/>
          <p:cNvSpPr txBox="1">
            <a:spLocks noGrp="1"/>
          </p:cNvSpPr>
          <p:nvPr>
            <p:ph type="body" idx="3"/>
          </p:nvPr>
        </p:nvSpPr>
        <p:spPr>
          <a:xfrm>
            <a:off x="3587900" y="24219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45" name="Google Shape;1345;p124"/>
          <p:cNvSpPr txBox="1">
            <a:spLocks noGrp="1"/>
          </p:cNvSpPr>
          <p:nvPr>
            <p:ph type="body" idx="4"/>
          </p:nvPr>
        </p:nvSpPr>
        <p:spPr>
          <a:xfrm>
            <a:off x="3587900" y="32658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46" name="Google Shape;1346;p124"/>
          <p:cNvSpPr txBox="1">
            <a:spLocks noGrp="1"/>
          </p:cNvSpPr>
          <p:nvPr>
            <p:ph type="body" idx="5"/>
          </p:nvPr>
        </p:nvSpPr>
        <p:spPr>
          <a:xfrm>
            <a:off x="3587900" y="4109775"/>
            <a:ext cx="3857400" cy="8337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47" name="Google Shape;1347;p124"/>
          <p:cNvSpPr txBox="1"/>
          <p:nvPr/>
        </p:nvSpPr>
        <p:spPr>
          <a:xfrm>
            <a:off x="3587900" y="123101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348" name="Google Shape;1348;p124"/>
          <p:cNvSpPr txBox="1"/>
          <p:nvPr/>
        </p:nvSpPr>
        <p:spPr>
          <a:xfrm>
            <a:off x="3587900" y="20928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349" name="Google Shape;1349;p124"/>
          <p:cNvSpPr txBox="1"/>
          <p:nvPr/>
        </p:nvSpPr>
        <p:spPr>
          <a:xfrm>
            <a:off x="3587900" y="29001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350" name="Google Shape;1350;p124"/>
          <p:cNvSpPr txBox="1"/>
          <p:nvPr/>
        </p:nvSpPr>
        <p:spPr>
          <a:xfrm>
            <a:off x="3587900" y="37806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Address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60">
          <p15:clr>
            <a:srgbClr val="E46962"/>
          </p15:clr>
        </p15:guide>
        <p15:guide id="2" pos="4706">
          <p15:clr>
            <a:srgbClr val="E46962"/>
          </p15:clr>
        </p15:guide>
        <p15:guide id="3" orient="horz" pos="3240">
          <p15:clr>
            <a:srgbClr val="E46962"/>
          </p15:clr>
        </p15:guide>
        <p15:guide id="4" orient="horz" pos="879">
          <p15:clr>
            <a:srgbClr val="E46962"/>
          </p15:clr>
        </p15:guide>
        <p15:guide id="5" orient="horz" pos="1410">
          <p15:clr>
            <a:srgbClr val="E46962"/>
          </p15:clr>
        </p15:guide>
        <p15:guide id="6" orient="horz" pos="1931">
          <p15:clr>
            <a:srgbClr val="E46962"/>
          </p15:clr>
        </p15:guide>
        <p15:guide id="7" orient="horz" pos="2474">
          <p15:clr>
            <a:srgbClr val="E46962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4 v1">
  <p:cSld name="CUSTOM_29_2"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125"/>
          <p:cNvSpPr txBox="1">
            <a:spLocks noGrp="1"/>
          </p:cNvSpPr>
          <p:nvPr>
            <p:ph type="title"/>
          </p:nvPr>
        </p:nvSpPr>
        <p:spPr>
          <a:xfrm>
            <a:off x="379400" y="559050"/>
            <a:ext cx="8198400" cy="8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53" name="Google Shape;1353;p125"/>
          <p:cNvSpPr/>
          <p:nvPr/>
        </p:nvSpPr>
        <p:spPr>
          <a:xfrm>
            <a:off x="379400" y="1614000"/>
            <a:ext cx="815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54" name="Google Shape;1354;p125"/>
          <p:cNvSpPr/>
          <p:nvPr/>
        </p:nvSpPr>
        <p:spPr>
          <a:xfrm>
            <a:off x="4581475" y="1614000"/>
            <a:ext cx="815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55" name="Google Shape;1355;p125"/>
          <p:cNvSpPr/>
          <p:nvPr/>
        </p:nvSpPr>
        <p:spPr>
          <a:xfrm>
            <a:off x="379400" y="2798975"/>
            <a:ext cx="815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56" name="Google Shape;1356;p125"/>
          <p:cNvSpPr/>
          <p:nvPr/>
        </p:nvSpPr>
        <p:spPr>
          <a:xfrm>
            <a:off x="4581475" y="2798975"/>
            <a:ext cx="8154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57" name="Google Shape;1357;p125"/>
          <p:cNvSpPr txBox="1">
            <a:spLocks noGrp="1"/>
          </p:cNvSpPr>
          <p:nvPr>
            <p:ph type="body" idx="1"/>
          </p:nvPr>
        </p:nvSpPr>
        <p:spPr>
          <a:xfrm>
            <a:off x="1321375" y="17135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58" name="Google Shape;1358;p125"/>
          <p:cNvSpPr txBox="1">
            <a:spLocks noGrp="1"/>
          </p:cNvSpPr>
          <p:nvPr>
            <p:ph type="body" idx="2"/>
          </p:nvPr>
        </p:nvSpPr>
        <p:spPr>
          <a:xfrm>
            <a:off x="5523450" y="17135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59" name="Google Shape;1359;p125"/>
          <p:cNvSpPr txBox="1">
            <a:spLocks noGrp="1"/>
          </p:cNvSpPr>
          <p:nvPr>
            <p:ph type="body" idx="3"/>
          </p:nvPr>
        </p:nvSpPr>
        <p:spPr>
          <a:xfrm>
            <a:off x="1321375" y="29119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60" name="Google Shape;1360;p125"/>
          <p:cNvSpPr txBox="1">
            <a:spLocks noGrp="1"/>
          </p:cNvSpPr>
          <p:nvPr>
            <p:ph type="body" idx="4"/>
          </p:nvPr>
        </p:nvSpPr>
        <p:spPr>
          <a:xfrm>
            <a:off x="5523450" y="29119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61" name="Google Shape;1361;p125"/>
          <p:cNvSpPr txBox="1">
            <a:spLocks noGrp="1"/>
          </p:cNvSpPr>
          <p:nvPr>
            <p:ph type="subTitle" idx="5"/>
          </p:nvPr>
        </p:nvSpPr>
        <p:spPr>
          <a:xfrm>
            <a:off x="542300" y="17629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2" name="Google Shape;1362;p125"/>
          <p:cNvSpPr txBox="1">
            <a:spLocks noGrp="1"/>
          </p:cNvSpPr>
          <p:nvPr>
            <p:ph type="subTitle" idx="6"/>
          </p:nvPr>
        </p:nvSpPr>
        <p:spPr>
          <a:xfrm>
            <a:off x="4744375" y="17629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3" name="Google Shape;1363;p125"/>
          <p:cNvSpPr txBox="1">
            <a:spLocks noGrp="1"/>
          </p:cNvSpPr>
          <p:nvPr>
            <p:ph type="subTitle" idx="7"/>
          </p:nvPr>
        </p:nvSpPr>
        <p:spPr>
          <a:xfrm>
            <a:off x="542300" y="29613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4" name="Google Shape;1364;p125"/>
          <p:cNvSpPr txBox="1">
            <a:spLocks noGrp="1"/>
          </p:cNvSpPr>
          <p:nvPr>
            <p:ph type="subTitle" idx="8"/>
          </p:nvPr>
        </p:nvSpPr>
        <p:spPr>
          <a:xfrm>
            <a:off x="4744375" y="29613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63">
          <p15:clr>
            <a:srgbClr val="E46962"/>
          </p15:clr>
        </p15:guide>
        <p15:guide id="2" orient="horz" pos="1017">
          <p15:clr>
            <a:srgbClr val="E46962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4 v2">
  <p:cSld name="CUSTOM_29_1"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126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183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67" name="Google Shape;1367;p126"/>
          <p:cNvSpPr/>
          <p:nvPr/>
        </p:nvSpPr>
        <p:spPr>
          <a:xfrm>
            <a:off x="5514200" y="699375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68" name="Google Shape;1368;p126"/>
          <p:cNvSpPr/>
          <p:nvPr/>
        </p:nvSpPr>
        <p:spPr>
          <a:xfrm>
            <a:off x="5514200" y="1704125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69" name="Google Shape;1369;p126"/>
          <p:cNvSpPr/>
          <p:nvPr/>
        </p:nvSpPr>
        <p:spPr>
          <a:xfrm>
            <a:off x="5514200" y="2708875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70" name="Google Shape;1370;p126"/>
          <p:cNvSpPr/>
          <p:nvPr/>
        </p:nvSpPr>
        <p:spPr>
          <a:xfrm>
            <a:off x="5514200" y="3713625"/>
            <a:ext cx="27414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71" name="Google Shape;1371;p126"/>
          <p:cNvSpPr txBox="1">
            <a:spLocks noGrp="1"/>
          </p:cNvSpPr>
          <p:nvPr>
            <p:ph type="body" idx="1"/>
          </p:nvPr>
        </p:nvSpPr>
        <p:spPr>
          <a:xfrm>
            <a:off x="6152675" y="8252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2" name="Google Shape;1372;p126"/>
          <p:cNvSpPr txBox="1">
            <a:spLocks noGrp="1"/>
          </p:cNvSpPr>
          <p:nvPr>
            <p:ph type="body" idx="2"/>
          </p:nvPr>
        </p:nvSpPr>
        <p:spPr>
          <a:xfrm>
            <a:off x="6149725" y="18274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3" name="Google Shape;1373;p126"/>
          <p:cNvSpPr txBox="1">
            <a:spLocks noGrp="1"/>
          </p:cNvSpPr>
          <p:nvPr>
            <p:ph type="body" idx="3"/>
          </p:nvPr>
        </p:nvSpPr>
        <p:spPr>
          <a:xfrm>
            <a:off x="6149725" y="2845138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4" name="Google Shape;1374;p126"/>
          <p:cNvSpPr txBox="1">
            <a:spLocks noGrp="1"/>
          </p:cNvSpPr>
          <p:nvPr>
            <p:ph type="body" idx="4"/>
          </p:nvPr>
        </p:nvSpPr>
        <p:spPr>
          <a:xfrm>
            <a:off x="6149725" y="38369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5" name="Google Shape;1375;p126"/>
          <p:cNvSpPr txBox="1">
            <a:spLocks noGrp="1"/>
          </p:cNvSpPr>
          <p:nvPr>
            <p:ph type="subTitle" idx="5"/>
          </p:nvPr>
        </p:nvSpPr>
        <p:spPr>
          <a:xfrm>
            <a:off x="5647000" y="8514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6" name="Google Shape;1376;p126"/>
          <p:cNvSpPr txBox="1">
            <a:spLocks noGrp="1"/>
          </p:cNvSpPr>
          <p:nvPr>
            <p:ph type="subTitle" idx="6"/>
          </p:nvPr>
        </p:nvSpPr>
        <p:spPr>
          <a:xfrm>
            <a:off x="5647000" y="18482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7" name="Google Shape;1377;p126"/>
          <p:cNvSpPr txBox="1">
            <a:spLocks noGrp="1"/>
          </p:cNvSpPr>
          <p:nvPr>
            <p:ph type="subTitle" idx="7"/>
          </p:nvPr>
        </p:nvSpPr>
        <p:spPr>
          <a:xfrm>
            <a:off x="5647000" y="28660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8" name="Google Shape;1378;p126"/>
          <p:cNvSpPr txBox="1">
            <a:spLocks noGrp="1"/>
          </p:cNvSpPr>
          <p:nvPr>
            <p:ph type="subTitle" idx="8"/>
          </p:nvPr>
        </p:nvSpPr>
        <p:spPr>
          <a:xfrm>
            <a:off x="5694325" y="386726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3 v1">
  <p:cSld name="CUSTOM_30"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127"/>
          <p:cNvSpPr txBox="1">
            <a:spLocks noGrp="1"/>
          </p:cNvSpPr>
          <p:nvPr>
            <p:ph type="title"/>
          </p:nvPr>
        </p:nvSpPr>
        <p:spPr>
          <a:xfrm>
            <a:off x="379400" y="445025"/>
            <a:ext cx="837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81" name="Google Shape;1381;p127"/>
          <p:cNvSpPr/>
          <p:nvPr/>
        </p:nvSpPr>
        <p:spPr>
          <a:xfrm>
            <a:off x="379400" y="2644450"/>
            <a:ext cx="6393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82" name="Google Shape;1382;p127"/>
          <p:cNvSpPr txBox="1">
            <a:spLocks noGrp="1"/>
          </p:cNvSpPr>
          <p:nvPr>
            <p:ph type="body" idx="1"/>
          </p:nvPr>
        </p:nvSpPr>
        <p:spPr>
          <a:xfrm>
            <a:off x="1112700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83" name="Google Shape;1383;p127"/>
          <p:cNvSpPr txBox="1">
            <a:spLocks noGrp="1"/>
          </p:cNvSpPr>
          <p:nvPr>
            <p:ph type="body" idx="2"/>
          </p:nvPr>
        </p:nvSpPr>
        <p:spPr>
          <a:xfrm>
            <a:off x="4043713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84" name="Google Shape;1384;p127"/>
          <p:cNvSpPr txBox="1">
            <a:spLocks noGrp="1"/>
          </p:cNvSpPr>
          <p:nvPr>
            <p:ph type="body" idx="3"/>
          </p:nvPr>
        </p:nvSpPr>
        <p:spPr>
          <a:xfrm>
            <a:off x="6877225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385" name="Google Shape;1385;p127"/>
          <p:cNvSpPr/>
          <p:nvPr/>
        </p:nvSpPr>
        <p:spPr>
          <a:xfrm>
            <a:off x="3253500" y="2644450"/>
            <a:ext cx="6393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86" name="Google Shape;1386;p127"/>
          <p:cNvSpPr/>
          <p:nvPr/>
        </p:nvSpPr>
        <p:spPr>
          <a:xfrm>
            <a:off x="6133400" y="2644450"/>
            <a:ext cx="6393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87" name="Google Shape;1387;p127"/>
          <p:cNvSpPr txBox="1">
            <a:spLocks noGrp="1"/>
          </p:cNvSpPr>
          <p:nvPr>
            <p:ph type="subTitle" idx="4"/>
          </p:nvPr>
        </p:nvSpPr>
        <p:spPr>
          <a:xfrm>
            <a:off x="454250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8" name="Google Shape;1388;p127"/>
          <p:cNvSpPr txBox="1">
            <a:spLocks noGrp="1"/>
          </p:cNvSpPr>
          <p:nvPr>
            <p:ph type="subTitle" idx="5"/>
          </p:nvPr>
        </p:nvSpPr>
        <p:spPr>
          <a:xfrm>
            <a:off x="3331250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9" name="Google Shape;1389;p127"/>
          <p:cNvSpPr txBox="1">
            <a:spLocks noGrp="1"/>
          </p:cNvSpPr>
          <p:nvPr>
            <p:ph type="subTitle" idx="6"/>
          </p:nvPr>
        </p:nvSpPr>
        <p:spPr>
          <a:xfrm>
            <a:off x="6211935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3 v2">
  <p:cSld name="CUSTOM_31"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128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972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92" name="Google Shape;1392;p128"/>
          <p:cNvSpPr/>
          <p:nvPr/>
        </p:nvSpPr>
        <p:spPr>
          <a:xfrm>
            <a:off x="5514200" y="1201750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93" name="Google Shape;1393;p128"/>
          <p:cNvSpPr/>
          <p:nvPr/>
        </p:nvSpPr>
        <p:spPr>
          <a:xfrm>
            <a:off x="5514200" y="220650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94" name="Google Shape;1394;p128"/>
          <p:cNvSpPr/>
          <p:nvPr/>
        </p:nvSpPr>
        <p:spPr>
          <a:xfrm>
            <a:off x="5514200" y="3211250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395" name="Google Shape;1395;p128"/>
          <p:cNvSpPr txBox="1">
            <a:spLocks noGrp="1"/>
          </p:cNvSpPr>
          <p:nvPr>
            <p:ph type="body" idx="1"/>
          </p:nvPr>
        </p:nvSpPr>
        <p:spPr>
          <a:xfrm>
            <a:off x="6152675" y="13276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6" name="Google Shape;1396;p128"/>
          <p:cNvSpPr txBox="1">
            <a:spLocks noGrp="1"/>
          </p:cNvSpPr>
          <p:nvPr>
            <p:ph type="body" idx="2"/>
          </p:nvPr>
        </p:nvSpPr>
        <p:spPr>
          <a:xfrm>
            <a:off x="6149725" y="23298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7" name="Google Shape;1397;p128"/>
          <p:cNvSpPr txBox="1">
            <a:spLocks noGrp="1"/>
          </p:cNvSpPr>
          <p:nvPr>
            <p:ph type="body" idx="3"/>
          </p:nvPr>
        </p:nvSpPr>
        <p:spPr>
          <a:xfrm>
            <a:off x="6149725" y="3347513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8" name="Google Shape;1398;p128"/>
          <p:cNvSpPr txBox="1">
            <a:spLocks noGrp="1"/>
          </p:cNvSpPr>
          <p:nvPr>
            <p:ph type="subTitle" idx="4"/>
          </p:nvPr>
        </p:nvSpPr>
        <p:spPr>
          <a:xfrm>
            <a:off x="5647000" y="13537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9" name="Google Shape;1399;p128"/>
          <p:cNvSpPr txBox="1">
            <a:spLocks noGrp="1"/>
          </p:cNvSpPr>
          <p:nvPr>
            <p:ph type="subTitle" idx="5"/>
          </p:nvPr>
        </p:nvSpPr>
        <p:spPr>
          <a:xfrm>
            <a:off x="5647000" y="235065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0" name="Google Shape;1400;p128"/>
          <p:cNvSpPr txBox="1">
            <a:spLocks noGrp="1"/>
          </p:cNvSpPr>
          <p:nvPr>
            <p:ph type="subTitle" idx="6"/>
          </p:nvPr>
        </p:nvSpPr>
        <p:spPr>
          <a:xfrm>
            <a:off x="5647000" y="33683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2 v1">
  <p:cSld name="CUSTOM_32"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12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03" name="Google Shape;1403;p129"/>
          <p:cNvSpPr/>
          <p:nvPr/>
        </p:nvSpPr>
        <p:spPr>
          <a:xfrm>
            <a:off x="513900" y="2454550"/>
            <a:ext cx="816000" cy="72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04" name="Google Shape;1404;p129"/>
          <p:cNvSpPr txBox="1">
            <a:spLocks noGrp="1"/>
          </p:cNvSpPr>
          <p:nvPr>
            <p:ph type="body" idx="1"/>
          </p:nvPr>
        </p:nvSpPr>
        <p:spPr>
          <a:xfrm>
            <a:off x="1501026" y="2444234"/>
            <a:ext cx="25860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05" name="Google Shape;1405;p129"/>
          <p:cNvSpPr txBox="1">
            <a:spLocks noGrp="1"/>
          </p:cNvSpPr>
          <p:nvPr>
            <p:ph type="body" idx="2"/>
          </p:nvPr>
        </p:nvSpPr>
        <p:spPr>
          <a:xfrm>
            <a:off x="5991742" y="2448697"/>
            <a:ext cx="25860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06" name="Google Shape;1406;p129"/>
          <p:cNvSpPr/>
          <p:nvPr/>
        </p:nvSpPr>
        <p:spPr>
          <a:xfrm>
            <a:off x="4924925" y="2459596"/>
            <a:ext cx="816000" cy="7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07" name="Google Shape;1407;p129"/>
          <p:cNvSpPr txBox="1">
            <a:spLocks noGrp="1"/>
          </p:cNvSpPr>
          <p:nvPr>
            <p:ph type="subTitle" idx="3"/>
          </p:nvPr>
        </p:nvSpPr>
        <p:spPr>
          <a:xfrm>
            <a:off x="677100" y="26088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8" name="Google Shape;1408;p129"/>
          <p:cNvSpPr txBox="1">
            <a:spLocks noGrp="1"/>
          </p:cNvSpPr>
          <p:nvPr>
            <p:ph type="subTitle" idx="4"/>
          </p:nvPr>
        </p:nvSpPr>
        <p:spPr>
          <a:xfrm>
            <a:off x="5088125" y="26088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2 v2">
  <p:cSld name="CUSTOM_33"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130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999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11" name="Google Shape;1411;p130"/>
          <p:cNvSpPr/>
          <p:nvPr/>
        </p:nvSpPr>
        <p:spPr>
          <a:xfrm>
            <a:off x="5514200" y="1462250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12" name="Google Shape;1412;p130"/>
          <p:cNvSpPr/>
          <p:nvPr/>
        </p:nvSpPr>
        <p:spPr>
          <a:xfrm>
            <a:off x="5514200" y="295075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13" name="Google Shape;1413;p130"/>
          <p:cNvSpPr txBox="1">
            <a:spLocks noGrp="1"/>
          </p:cNvSpPr>
          <p:nvPr>
            <p:ph type="body" idx="1"/>
          </p:nvPr>
        </p:nvSpPr>
        <p:spPr>
          <a:xfrm>
            <a:off x="6152675" y="15881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4" name="Google Shape;1414;p130"/>
          <p:cNvSpPr txBox="1">
            <a:spLocks noGrp="1"/>
          </p:cNvSpPr>
          <p:nvPr>
            <p:ph type="body" idx="2"/>
          </p:nvPr>
        </p:nvSpPr>
        <p:spPr>
          <a:xfrm>
            <a:off x="6149725" y="307405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5" name="Google Shape;1415;p130"/>
          <p:cNvSpPr txBox="1">
            <a:spLocks noGrp="1"/>
          </p:cNvSpPr>
          <p:nvPr>
            <p:ph type="subTitle" idx="3"/>
          </p:nvPr>
        </p:nvSpPr>
        <p:spPr>
          <a:xfrm>
            <a:off x="5647000" y="16142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6" name="Google Shape;1416;p130"/>
          <p:cNvSpPr txBox="1">
            <a:spLocks noGrp="1"/>
          </p:cNvSpPr>
          <p:nvPr>
            <p:ph type="subTitle" idx="4"/>
          </p:nvPr>
        </p:nvSpPr>
        <p:spPr>
          <a:xfrm>
            <a:off x="5647000" y="30949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4 v1">
  <p:cSld name="CUSTOM_35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13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19" name="Google Shape;1419;p131"/>
          <p:cNvSpPr/>
          <p:nvPr/>
        </p:nvSpPr>
        <p:spPr>
          <a:xfrm>
            <a:off x="379400" y="1614000"/>
            <a:ext cx="815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20" name="Google Shape;1420;p131"/>
          <p:cNvSpPr/>
          <p:nvPr/>
        </p:nvSpPr>
        <p:spPr>
          <a:xfrm>
            <a:off x="4581475" y="1614000"/>
            <a:ext cx="815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21" name="Google Shape;1421;p131"/>
          <p:cNvSpPr/>
          <p:nvPr/>
        </p:nvSpPr>
        <p:spPr>
          <a:xfrm>
            <a:off x="379400" y="2798975"/>
            <a:ext cx="815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22" name="Google Shape;1422;p131"/>
          <p:cNvSpPr/>
          <p:nvPr/>
        </p:nvSpPr>
        <p:spPr>
          <a:xfrm>
            <a:off x="4581475" y="2798975"/>
            <a:ext cx="8154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23" name="Google Shape;1423;p131"/>
          <p:cNvSpPr txBox="1">
            <a:spLocks noGrp="1"/>
          </p:cNvSpPr>
          <p:nvPr>
            <p:ph type="body" idx="1"/>
          </p:nvPr>
        </p:nvSpPr>
        <p:spPr>
          <a:xfrm>
            <a:off x="1321375" y="17135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24" name="Google Shape;1424;p131"/>
          <p:cNvSpPr txBox="1">
            <a:spLocks noGrp="1"/>
          </p:cNvSpPr>
          <p:nvPr>
            <p:ph type="body" idx="2"/>
          </p:nvPr>
        </p:nvSpPr>
        <p:spPr>
          <a:xfrm>
            <a:off x="5523450" y="17135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25" name="Google Shape;1425;p131"/>
          <p:cNvSpPr txBox="1">
            <a:spLocks noGrp="1"/>
          </p:cNvSpPr>
          <p:nvPr>
            <p:ph type="body" idx="3"/>
          </p:nvPr>
        </p:nvSpPr>
        <p:spPr>
          <a:xfrm>
            <a:off x="1321375" y="29119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26" name="Google Shape;1426;p131"/>
          <p:cNvSpPr txBox="1">
            <a:spLocks noGrp="1"/>
          </p:cNvSpPr>
          <p:nvPr>
            <p:ph type="body" idx="4"/>
          </p:nvPr>
        </p:nvSpPr>
        <p:spPr>
          <a:xfrm>
            <a:off x="5523450" y="2911988"/>
            <a:ext cx="30543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27" name="Google Shape;1427;p131"/>
          <p:cNvSpPr txBox="1">
            <a:spLocks noGrp="1"/>
          </p:cNvSpPr>
          <p:nvPr>
            <p:ph type="subTitle" idx="5"/>
          </p:nvPr>
        </p:nvSpPr>
        <p:spPr>
          <a:xfrm>
            <a:off x="542300" y="17629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8" name="Google Shape;1428;p131"/>
          <p:cNvSpPr txBox="1">
            <a:spLocks noGrp="1"/>
          </p:cNvSpPr>
          <p:nvPr>
            <p:ph type="subTitle" idx="6"/>
          </p:nvPr>
        </p:nvSpPr>
        <p:spPr>
          <a:xfrm>
            <a:off x="4744375" y="17629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9" name="Google Shape;1429;p131"/>
          <p:cNvSpPr txBox="1">
            <a:spLocks noGrp="1"/>
          </p:cNvSpPr>
          <p:nvPr>
            <p:ph type="subTitle" idx="7"/>
          </p:nvPr>
        </p:nvSpPr>
        <p:spPr>
          <a:xfrm>
            <a:off x="542300" y="29613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0" name="Google Shape;1430;p131"/>
          <p:cNvSpPr txBox="1">
            <a:spLocks noGrp="1"/>
          </p:cNvSpPr>
          <p:nvPr>
            <p:ph type="subTitle" idx="8"/>
          </p:nvPr>
        </p:nvSpPr>
        <p:spPr>
          <a:xfrm>
            <a:off x="4744375" y="29613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 Slide v1" type="title">
  <p:cSld name="TITL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404525" y="445025"/>
            <a:ext cx="76797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404525" y="1241750"/>
            <a:ext cx="8067900" cy="26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4 v2">
  <p:cSld name="CUSTOM_36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132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638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132"/>
          <p:cNvSpPr/>
          <p:nvPr/>
        </p:nvSpPr>
        <p:spPr>
          <a:xfrm>
            <a:off x="5514200" y="699375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34" name="Google Shape;1434;p132"/>
          <p:cNvSpPr/>
          <p:nvPr/>
        </p:nvSpPr>
        <p:spPr>
          <a:xfrm>
            <a:off x="5514200" y="1704125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35" name="Google Shape;1435;p132"/>
          <p:cNvSpPr/>
          <p:nvPr/>
        </p:nvSpPr>
        <p:spPr>
          <a:xfrm>
            <a:off x="5514200" y="2708875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36" name="Google Shape;1436;p132"/>
          <p:cNvSpPr/>
          <p:nvPr/>
        </p:nvSpPr>
        <p:spPr>
          <a:xfrm>
            <a:off x="5514200" y="3713625"/>
            <a:ext cx="27414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37" name="Google Shape;1437;p132"/>
          <p:cNvSpPr txBox="1">
            <a:spLocks noGrp="1"/>
          </p:cNvSpPr>
          <p:nvPr>
            <p:ph type="body" idx="1"/>
          </p:nvPr>
        </p:nvSpPr>
        <p:spPr>
          <a:xfrm>
            <a:off x="6152675" y="8252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8" name="Google Shape;1438;p132"/>
          <p:cNvSpPr txBox="1">
            <a:spLocks noGrp="1"/>
          </p:cNvSpPr>
          <p:nvPr>
            <p:ph type="body" idx="2"/>
          </p:nvPr>
        </p:nvSpPr>
        <p:spPr>
          <a:xfrm>
            <a:off x="6149725" y="18274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9" name="Google Shape;1439;p132"/>
          <p:cNvSpPr txBox="1">
            <a:spLocks noGrp="1"/>
          </p:cNvSpPr>
          <p:nvPr>
            <p:ph type="body" idx="3"/>
          </p:nvPr>
        </p:nvSpPr>
        <p:spPr>
          <a:xfrm>
            <a:off x="6149725" y="2845138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132"/>
          <p:cNvSpPr txBox="1">
            <a:spLocks noGrp="1"/>
          </p:cNvSpPr>
          <p:nvPr>
            <p:ph type="body" idx="4"/>
          </p:nvPr>
        </p:nvSpPr>
        <p:spPr>
          <a:xfrm>
            <a:off x="6149725" y="3836925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1" name="Google Shape;1441;p132"/>
          <p:cNvSpPr txBox="1">
            <a:spLocks noGrp="1"/>
          </p:cNvSpPr>
          <p:nvPr>
            <p:ph type="subTitle" idx="5"/>
          </p:nvPr>
        </p:nvSpPr>
        <p:spPr>
          <a:xfrm>
            <a:off x="5647000" y="8514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2" name="Google Shape;1442;p132"/>
          <p:cNvSpPr txBox="1">
            <a:spLocks noGrp="1"/>
          </p:cNvSpPr>
          <p:nvPr>
            <p:ph type="subTitle" idx="6"/>
          </p:nvPr>
        </p:nvSpPr>
        <p:spPr>
          <a:xfrm>
            <a:off x="5647000" y="18482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3" name="Google Shape;1443;p132"/>
          <p:cNvSpPr txBox="1">
            <a:spLocks noGrp="1"/>
          </p:cNvSpPr>
          <p:nvPr>
            <p:ph type="subTitle" idx="7"/>
          </p:nvPr>
        </p:nvSpPr>
        <p:spPr>
          <a:xfrm>
            <a:off x="5647000" y="28660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4" name="Google Shape;1444;p132"/>
          <p:cNvSpPr txBox="1">
            <a:spLocks noGrp="1"/>
          </p:cNvSpPr>
          <p:nvPr>
            <p:ph type="subTitle" idx="8"/>
          </p:nvPr>
        </p:nvSpPr>
        <p:spPr>
          <a:xfrm>
            <a:off x="5694325" y="386726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3 v1">
  <p:cSld name="CUSTOM_37"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133"/>
          <p:cNvSpPr txBox="1">
            <a:spLocks noGrp="1"/>
          </p:cNvSpPr>
          <p:nvPr>
            <p:ph type="title"/>
          </p:nvPr>
        </p:nvSpPr>
        <p:spPr>
          <a:xfrm>
            <a:off x="379400" y="445025"/>
            <a:ext cx="8268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47" name="Google Shape;1447;p133"/>
          <p:cNvSpPr/>
          <p:nvPr/>
        </p:nvSpPr>
        <p:spPr>
          <a:xfrm>
            <a:off x="379400" y="2644450"/>
            <a:ext cx="6393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48" name="Google Shape;1448;p133"/>
          <p:cNvSpPr txBox="1">
            <a:spLocks noGrp="1"/>
          </p:cNvSpPr>
          <p:nvPr>
            <p:ph type="body" idx="1"/>
          </p:nvPr>
        </p:nvSpPr>
        <p:spPr>
          <a:xfrm>
            <a:off x="1112700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49" name="Google Shape;1449;p133"/>
          <p:cNvSpPr txBox="1">
            <a:spLocks noGrp="1"/>
          </p:cNvSpPr>
          <p:nvPr>
            <p:ph type="body" idx="2"/>
          </p:nvPr>
        </p:nvSpPr>
        <p:spPr>
          <a:xfrm>
            <a:off x="4043713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50" name="Google Shape;1450;p133"/>
          <p:cNvSpPr txBox="1">
            <a:spLocks noGrp="1"/>
          </p:cNvSpPr>
          <p:nvPr>
            <p:ph type="body" idx="3"/>
          </p:nvPr>
        </p:nvSpPr>
        <p:spPr>
          <a:xfrm>
            <a:off x="6877225" y="2665150"/>
            <a:ext cx="184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51" name="Google Shape;1451;p133"/>
          <p:cNvSpPr/>
          <p:nvPr/>
        </p:nvSpPr>
        <p:spPr>
          <a:xfrm>
            <a:off x="3253500" y="2644450"/>
            <a:ext cx="6393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52" name="Google Shape;1452;p133"/>
          <p:cNvSpPr/>
          <p:nvPr/>
        </p:nvSpPr>
        <p:spPr>
          <a:xfrm>
            <a:off x="6133400" y="2644450"/>
            <a:ext cx="6393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53" name="Google Shape;1453;p133"/>
          <p:cNvSpPr txBox="1">
            <a:spLocks noGrp="1"/>
          </p:cNvSpPr>
          <p:nvPr>
            <p:ph type="subTitle" idx="4"/>
          </p:nvPr>
        </p:nvSpPr>
        <p:spPr>
          <a:xfrm>
            <a:off x="454250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4" name="Google Shape;1454;p133"/>
          <p:cNvSpPr txBox="1">
            <a:spLocks noGrp="1"/>
          </p:cNvSpPr>
          <p:nvPr>
            <p:ph type="subTitle" idx="5"/>
          </p:nvPr>
        </p:nvSpPr>
        <p:spPr>
          <a:xfrm>
            <a:off x="3331250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5" name="Google Shape;1455;p133"/>
          <p:cNvSpPr txBox="1">
            <a:spLocks noGrp="1"/>
          </p:cNvSpPr>
          <p:nvPr>
            <p:ph type="subTitle" idx="6"/>
          </p:nvPr>
        </p:nvSpPr>
        <p:spPr>
          <a:xfrm>
            <a:off x="6211935" y="271450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3 v2">
  <p:cSld name="CUSTOM_38"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134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402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8" name="Google Shape;1458;p134"/>
          <p:cNvSpPr/>
          <p:nvPr/>
        </p:nvSpPr>
        <p:spPr>
          <a:xfrm>
            <a:off x="5514200" y="1201750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59" name="Google Shape;1459;p134"/>
          <p:cNvSpPr/>
          <p:nvPr/>
        </p:nvSpPr>
        <p:spPr>
          <a:xfrm>
            <a:off x="5514200" y="220650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60" name="Google Shape;1460;p134"/>
          <p:cNvSpPr/>
          <p:nvPr/>
        </p:nvSpPr>
        <p:spPr>
          <a:xfrm>
            <a:off x="5514200" y="3211250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61" name="Google Shape;1461;p134"/>
          <p:cNvSpPr txBox="1">
            <a:spLocks noGrp="1"/>
          </p:cNvSpPr>
          <p:nvPr>
            <p:ph type="body" idx="1"/>
          </p:nvPr>
        </p:nvSpPr>
        <p:spPr>
          <a:xfrm>
            <a:off x="6152675" y="13276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2" name="Google Shape;1462;p134"/>
          <p:cNvSpPr txBox="1">
            <a:spLocks noGrp="1"/>
          </p:cNvSpPr>
          <p:nvPr>
            <p:ph type="body" idx="2"/>
          </p:nvPr>
        </p:nvSpPr>
        <p:spPr>
          <a:xfrm>
            <a:off x="6149725" y="23298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3" name="Google Shape;1463;p134"/>
          <p:cNvSpPr txBox="1">
            <a:spLocks noGrp="1"/>
          </p:cNvSpPr>
          <p:nvPr>
            <p:ph type="body" idx="3"/>
          </p:nvPr>
        </p:nvSpPr>
        <p:spPr>
          <a:xfrm>
            <a:off x="6149725" y="3347513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4" name="Google Shape;1464;p134"/>
          <p:cNvSpPr txBox="1">
            <a:spLocks noGrp="1"/>
          </p:cNvSpPr>
          <p:nvPr>
            <p:ph type="subTitle" idx="4"/>
          </p:nvPr>
        </p:nvSpPr>
        <p:spPr>
          <a:xfrm>
            <a:off x="5647000" y="13537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5" name="Google Shape;1465;p134"/>
          <p:cNvSpPr txBox="1">
            <a:spLocks noGrp="1"/>
          </p:cNvSpPr>
          <p:nvPr>
            <p:ph type="subTitle" idx="5"/>
          </p:nvPr>
        </p:nvSpPr>
        <p:spPr>
          <a:xfrm>
            <a:off x="5647000" y="235065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6" name="Google Shape;1466;p134"/>
          <p:cNvSpPr txBox="1">
            <a:spLocks noGrp="1"/>
          </p:cNvSpPr>
          <p:nvPr>
            <p:ph type="subTitle" idx="6"/>
          </p:nvPr>
        </p:nvSpPr>
        <p:spPr>
          <a:xfrm>
            <a:off x="5647000" y="33683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2 v1">
  <p:cSld name="CUSTOM_39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13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69" name="Google Shape;1469;p135"/>
          <p:cNvSpPr/>
          <p:nvPr/>
        </p:nvSpPr>
        <p:spPr>
          <a:xfrm>
            <a:off x="513900" y="2454550"/>
            <a:ext cx="816000" cy="72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70" name="Google Shape;1470;p135"/>
          <p:cNvSpPr txBox="1">
            <a:spLocks noGrp="1"/>
          </p:cNvSpPr>
          <p:nvPr>
            <p:ph type="body" idx="1"/>
          </p:nvPr>
        </p:nvSpPr>
        <p:spPr>
          <a:xfrm>
            <a:off x="1501026" y="2444234"/>
            <a:ext cx="25860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71" name="Google Shape;1471;p135"/>
          <p:cNvSpPr txBox="1">
            <a:spLocks noGrp="1"/>
          </p:cNvSpPr>
          <p:nvPr>
            <p:ph type="body" idx="2"/>
          </p:nvPr>
        </p:nvSpPr>
        <p:spPr>
          <a:xfrm>
            <a:off x="5991742" y="2448697"/>
            <a:ext cx="2586000" cy="7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472" name="Google Shape;1472;p135"/>
          <p:cNvSpPr/>
          <p:nvPr/>
        </p:nvSpPr>
        <p:spPr>
          <a:xfrm>
            <a:off x="4924925" y="2459596"/>
            <a:ext cx="816000" cy="7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73" name="Google Shape;1473;p135"/>
          <p:cNvSpPr txBox="1">
            <a:spLocks noGrp="1"/>
          </p:cNvSpPr>
          <p:nvPr>
            <p:ph type="subTitle" idx="3"/>
          </p:nvPr>
        </p:nvSpPr>
        <p:spPr>
          <a:xfrm>
            <a:off x="677100" y="26088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4" name="Google Shape;1474;p135"/>
          <p:cNvSpPr txBox="1">
            <a:spLocks noGrp="1"/>
          </p:cNvSpPr>
          <p:nvPr>
            <p:ph type="subTitle" idx="4"/>
          </p:nvPr>
        </p:nvSpPr>
        <p:spPr>
          <a:xfrm>
            <a:off x="5088125" y="2608850"/>
            <a:ext cx="4896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2 v2">
  <p:cSld name="CUSTOM_40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136"/>
          <p:cNvSpPr txBox="1">
            <a:spLocks noGrp="1"/>
          </p:cNvSpPr>
          <p:nvPr>
            <p:ph type="title"/>
          </p:nvPr>
        </p:nvSpPr>
        <p:spPr>
          <a:xfrm>
            <a:off x="566250" y="2339775"/>
            <a:ext cx="3999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136"/>
          <p:cNvSpPr/>
          <p:nvPr/>
        </p:nvSpPr>
        <p:spPr>
          <a:xfrm>
            <a:off x="5514200" y="1462250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78" name="Google Shape;1478;p136"/>
          <p:cNvSpPr/>
          <p:nvPr/>
        </p:nvSpPr>
        <p:spPr>
          <a:xfrm>
            <a:off x="5514200" y="295075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79" name="Google Shape;1479;p136"/>
          <p:cNvSpPr txBox="1">
            <a:spLocks noGrp="1"/>
          </p:cNvSpPr>
          <p:nvPr>
            <p:ph type="body" idx="1"/>
          </p:nvPr>
        </p:nvSpPr>
        <p:spPr>
          <a:xfrm>
            <a:off x="6152675" y="158810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80" name="Google Shape;1480;p136"/>
          <p:cNvSpPr txBox="1">
            <a:spLocks noGrp="1"/>
          </p:cNvSpPr>
          <p:nvPr>
            <p:ph type="body" idx="2"/>
          </p:nvPr>
        </p:nvSpPr>
        <p:spPr>
          <a:xfrm>
            <a:off x="6149725" y="3074050"/>
            <a:ext cx="1884600" cy="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81" name="Google Shape;1481;p136"/>
          <p:cNvSpPr txBox="1">
            <a:spLocks noGrp="1"/>
          </p:cNvSpPr>
          <p:nvPr>
            <p:ph type="subTitle" idx="3"/>
          </p:nvPr>
        </p:nvSpPr>
        <p:spPr>
          <a:xfrm>
            <a:off x="5647000" y="1614275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82" name="Google Shape;1482;p136"/>
          <p:cNvSpPr txBox="1">
            <a:spLocks noGrp="1"/>
          </p:cNvSpPr>
          <p:nvPr>
            <p:ph type="subTitle" idx="4"/>
          </p:nvPr>
        </p:nvSpPr>
        <p:spPr>
          <a:xfrm>
            <a:off x="5647000" y="3094900"/>
            <a:ext cx="455400" cy="4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1">
  <p:cSld name="CUSTOM_34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137"/>
          <p:cNvSpPr/>
          <p:nvPr/>
        </p:nvSpPr>
        <p:spPr>
          <a:xfrm>
            <a:off x="5912625" y="3041863"/>
            <a:ext cx="22851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85" name="Google Shape;1485;p137"/>
          <p:cNvSpPr/>
          <p:nvPr/>
        </p:nvSpPr>
        <p:spPr>
          <a:xfrm>
            <a:off x="6004575" y="3120763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86" name="Google Shape;1486;p137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4067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7" name="Google Shape;1487;p137"/>
          <p:cNvSpPr/>
          <p:nvPr/>
        </p:nvSpPr>
        <p:spPr>
          <a:xfrm>
            <a:off x="5912625" y="1371138"/>
            <a:ext cx="22851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88" name="Google Shape;1488;p137"/>
          <p:cNvSpPr/>
          <p:nvPr/>
        </p:nvSpPr>
        <p:spPr>
          <a:xfrm>
            <a:off x="6004575" y="1452588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grpSp>
        <p:nvGrpSpPr>
          <p:cNvPr id="1489" name="Google Shape;1489;p137"/>
          <p:cNvGrpSpPr/>
          <p:nvPr/>
        </p:nvGrpSpPr>
        <p:grpSpPr>
          <a:xfrm rot="-2700000">
            <a:off x="6131098" y="1596259"/>
            <a:ext cx="348897" cy="200098"/>
            <a:chOff x="3876675" y="1766250"/>
            <a:chExt cx="348900" cy="200100"/>
          </a:xfrm>
        </p:grpSpPr>
        <p:sp>
          <p:nvSpPr>
            <p:cNvPr id="1490" name="Google Shape;1490;p137"/>
            <p:cNvSpPr/>
            <p:nvPr/>
          </p:nvSpPr>
          <p:spPr>
            <a:xfrm>
              <a:off x="3876700" y="1766250"/>
              <a:ext cx="72000" cy="200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491" name="Google Shape;1491;p137"/>
            <p:cNvSpPr/>
            <p:nvPr/>
          </p:nvSpPr>
          <p:spPr>
            <a:xfrm rot="5400000">
              <a:off x="4015125" y="1755900"/>
              <a:ext cx="72000" cy="348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grpSp>
        <p:nvGrpSpPr>
          <p:cNvPr id="1492" name="Google Shape;1492;p137"/>
          <p:cNvGrpSpPr/>
          <p:nvPr/>
        </p:nvGrpSpPr>
        <p:grpSpPr>
          <a:xfrm>
            <a:off x="6142124" y="3258302"/>
            <a:ext cx="297600" cy="297600"/>
            <a:chOff x="3902424" y="2300989"/>
            <a:chExt cx="297600" cy="297600"/>
          </a:xfrm>
        </p:grpSpPr>
        <p:sp>
          <p:nvSpPr>
            <p:cNvPr id="1493" name="Google Shape;1493;p137"/>
            <p:cNvSpPr/>
            <p:nvPr/>
          </p:nvSpPr>
          <p:spPr>
            <a:xfrm rot="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494" name="Google Shape;1494;p137"/>
            <p:cNvSpPr/>
            <p:nvPr/>
          </p:nvSpPr>
          <p:spPr>
            <a:xfrm rot="-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sp>
        <p:nvSpPr>
          <p:cNvPr id="1495" name="Google Shape;1495;p137"/>
          <p:cNvSpPr txBox="1">
            <a:spLocks noGrp="1"/>
          </p:cNvSpPr>
          <p:nvPr>
            <p:ph type="body" idx="1"/>
          </p:nvPr>
        </p:nvSpPr>
        <p:spPr>
          <a:xfrm>
            <a:off x="6661950" y="1452600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6" name="Google Shape;1496;p137"/>
          <p:cNvSpPr txBox="1">
            <a:spLocks noGrp="1"/>
          </p:cNvSpPr>
          <p:nvPr>
            <p:ph type="body" idx="2"/>
          </p:nvPr>
        </p:nvSpPr>
        <p:spPr>
          <a:xfrm>
            <a:off x="6694150" y="3120750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2">
  <p:cSld name="CUSTOM_34_1"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38"/>
          <p:cNvSpPr/>
          <p:nvPr/>
        </p:nvSpPr>
        <p:spPr>
          <a:xfrm>
            <a:off x="6292650" y="3465375"/>
            <a:ext cx="22851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499" name="Google Shape;1499;p138"/>
          <p:cNvSpPr/>
          <p:nvPr/>
        </p:nvSpPr>
        <p:spPr>
          <a:xfrm>
            <a:off x="6384600" y="35442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500" name="Google Shape;1500;p13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01" name="Google Shape;1501;p138"/>
          <p:cNvSpPr/>
          <p:nvPr/>
        </p:nvSpPr>
        <p:spPr>
          <a:xfrm>
            <a:off x="566250" y="3462825"/>
            <a:ext cx="22851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502" name="Google Shape;1502;p138"/>
          <p:cNvSpPr/>
          <p:nvPr/>
        </p:nvSpPr>
        <p:spPr>
          <a:xfrm>
            <a:off x="658200" y="35442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grpSp>
        <p:nvGrpSpPr>
          <p:cNvPr id="1503" name="Google Shape;1503;p138"/>
          <p:cNvGrpSpPr/>
          <p:nvPr/>
        </p:nvGrpSpPr>
        <p:grpSpPr>
          <a:xfrm rot="-2700000">
            <a:off x="784723" y="3687946"/>
            <a:ext cx="348897" cy="200098"/>
            <a:chOff x="3876675" y="1766250"/>
            <a:chExt cx="348900" cy="200100"/>
          </a:xfrm>
        </p:grpSpPr>
        <p:sp>
          <p:nvSpPr>
            <p:cNvPr id="1504" name="Google Shape;1504;p138"/>
            <p:cNvSpPr/>
            <p:nvPr/>
          </p:nvSpPr>
          <p:spPr>
            <a:xfrm>
              <a:off x="3876700" y="1766250"/>
              <a:ext cx="72000" cy="200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505" name="Google Shape;1505;p138"/>
            <p:cNvSpPr/>
            <p:nvPr/>
          </p:nvSpPr>
          <p:spPr>
            <a:xfrm rot="5400000">
              <a:off x="4015125" y="1755900"/>
              <a:ext cx="72000" cy="348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grpSp>
        <p:nvGrpSpPr>
          <p:cNvPr id="1506" name="Google Shape;1506;p138"/>
          <p:cNvGrpSpPr/>
          <p:nvPr/>
        </p:nvGrpSpPr>
        <p:grpSpPr>
          <a:xfrm>
            <a:off x="6522149" y="3681814"/>
            <a:ext cx="297600" cy="297600"/>
            <a:chOff x="3902424" y="2300989"/>
            <a:chExt cx="297600" cy="297600"/>
          </a:xfrm>
        </p:grpSpPr>
        <p:sp>
          <p:nvSpPr>
            <p:cNvPr id="1507" name="Google Shape;1507;p138"/>
            <p:cNvSpPr/>
            <p:nvPr/>
          </p:nvSpPr>
          <p:spPr>
            <a:xfrm rot="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508" name="Google Shape;1508;p138"/>
            <p:cNvSpPr/>
            <p:nvPr/>
          </p:nvSpPr>
          <p:spPr>
            <a:xfrm rot="-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sp>
        <p:nvSpPr>
          <p:cNvPr id="1509" name="Google Shape;1509;p138"/>
          <p:cNvSpPr txBox="1">
            <a:spLocks noGrp="1"/>
          </p:cNvSpPr>
          <p:nvPr>
            <p:ph type="body" idx="1"/>
          </p:nvPr>
        </p:nvSpPr>
        <p:spPr>
          <a:xfrm>
            <a:off x="1331100" y="3544275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10" name="Google Shape;1510;p138"/>
          <p:cNvSpPr txBox="1">
            <a:spLocks noGrp="1"/>
          </p:cNvSpPr>
          <p:nvPr>
            <p:ph type="body" idx="2"/>
          </p:nvPr>
        </p:nvSpPr>
        <p:spPr>
          <a:xfrm>
            <a:off x="7041975" y="3541725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3">
  <p:cSld name="CUSTOM_34_1_1"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139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513" name="Google Shape;1513;p139"/>
          <p:cNvSpPr/>
          <p:nvPr/>
        </p:nvSpPr>
        <p:spPr>
          <a:xfrm>
            <a:off x="566250" y="520900"/>
            <a:ext cx="8040900" cy="3672300"/>
          </a:xfrm>
          <a:prstGeom prst="roundRect">
            <a:avLst>
              <a:gd name="adj" fmla="val 5790"/>
            </a:avLst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139"/>
          <p:cNvSpPr/>
          <p:nvPr/>
        </p:nvSpPr>
        <p:spPr>
          <a:xfrm>
            <a:off x="4841575" y="3838475"/>
            <a:ext cx="2285100" cy="730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515" name="Google Shape;1515;p139"/>
          <p:cNvSpPr/>
          <p:nvPr/>
        </p:nvSpPr>
        <p:spPr>
          <a:xfrm>
            <a:off x="4933525" y="39173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516" name="Google Shape;1516;p139"/>
          <p:cNvSpPr txBox="1">
            <a:spLocks noGrp="1"/>
          </p:cNvSpPr>
          <p:nvPr>
            <p:ph type="title"/>
          </p:nvPr>
        </p:nvSpPr>
        <p:spPr>
          <a:xfrm>
            <a:off x="918800" y="833450"/>
            <a:ext cx="7316400" cy="20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17" name="Google Shape;1517;p139"/>
          <p:cNvSpPr/>
          <p:nvPr/>
        </p:nvSpPr>
        <p:spPr>
          <a:xfrm>
            <a:off x="2017325" y="3835925"/>
            <a:ext cx="22851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1518" name="Google Shape;1518;p139"/>
          <p:cNvSpPr/>
          <p:nvPr/>
        </p:nvSpPr>
        <p:spPr>
          <a:xfrm>
            <a:off x="2109275" y="39173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grpSp>
        <p:nvGrpSpPr>
          <p:cNvPr id="1519" name="Google Shape;1519;p139"/>
          <p:cNvGrpSpPr/>
          <p:nvPr/>
        </p:nvGrpSpPr>
        <p:grpSpPr>
          <a:xfrm rot="-2700000">
            <a:off x="2235798" y="4061046"/>
            <a:ext cx="348897" cy="200098"/>
            <a:chOff x="3876675" y="1766250"/>
            <a:chExt cx="348900" cy="200100"/>
          </a:xfrm>
        </p:grpSpPr>
        <p:sp>
          <p:nvSpPr>
            <p:cNvPr id="1520" name="Google Shape;1520;p139"/>
            <p:cNvSpPr/>
            <p:nvPr/>
          </p:nvSpPr>
          <p:spPr>
            <a:xfrm>
              <a:off x="3876700" y="1766250"/>
              <a:ext cx="72000" cy="20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521" name="Google Shape;1521;p139"/>
            <p:cNvSpPr/>
            <p:nvPr/>
          </p:nvSpPr>
          <p:spPr>
            <a:xfrm rot="5400000">
              <a:off x="4015125" y="1755900"/>
              <a:ext cx="72000" cy="348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grpSp>
        <p:nvGrpSpPr>
          <p:cNvPr id="1522" name="Google Shape;1522;p139"/>
          <p:cNvGrpSpPr/>
          <p:nvPr/>
        </p:nvGrpSpPr>
        <p:grpSpPr>
          <a:xfrm>
            <a:off x="5071074" y="4054914"/>
            <a:ext cx="297600" cy="297600"/>
            <a:chOff x="3902424" y="2300989"/>
            <a:chExt cx="297600" cy="297600"/>
          </a:xfrm>
        </p:grpSpPr>
        <p:sp>
          <p:nvSpPr>
            <p:cNvPr id="1523" name="Google Shape;1523;p139"/>
            <p:cNvSpPr/>
            <p:nvPr/>
          </p:nvSpPr>
          <p:spPr>
            <a:xfrm rot="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1524" name="Google Shape;1524;p139"/>
            <p:cNvSpPr/>
            <p:nvPr/>
          </p:nvSpPr>
          <p:spPr>
            <a:xfrm rot="-2700000">
              <a:off x="4015161" y="2275417"/>
              <a:ext cx="72125" cy="3487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sp>
        <p:nvSpPr>
          <p:cNvPr id="1525" name="Google Shape;1525;p139"/>
          <p:cNvSpPr txBox="1">
            <a:spLocks noGrp="1"/>
          </p:cNvSpPr>
          <p:nvPr>
            <p:ph type="body" idx="1"/>
          </p:nvPr>
        </p:nvSpPr>
        <p:spPr>
          <a:xfrm>
            <a:off x="2772900" y="3917375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26" name="Google Shape;1526;p139"/>
          <p:cNvSpPr txBox="1">
            <a:spLocks noGrp="1"/>
          </p:cNvSpPr>
          <p:nvPr>
            <p:ph type="body" idx="2"/>
          </p:nvPr>
        </p:nvSpPr>
        <p:spPr>
          <a:xfrm>
            <a:off x="5609675" y="3914825"/>
            <a:ext cx="1394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1">
  <p:cSld name="TITLE_AND_BODY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566250" y="1018792"/>
            <a:ext cx="77772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 No Image">
  <p:cSld name="TITLE_AND_BODY_1_3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/>
          <p:nvPr/>
        </p:nvSpPr>
        <p:spPr>
          <a:xfrm>
            <a:off x="0" y="0"/>
            <a:ext cx="9144000" cy="9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566250" y="29370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566250" y="920075"/>
            <a:ext cx="77772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">
  <p:cSld name="TITLE_AND_BODY_1_3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8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- Image">
  <p:cSld name="TITLE_AND_BODY_1_3_1_2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9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+ image">
  <p:cSld name="TITLE_AND_BODY_1_3_1_2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0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2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">
  <p:cSld name="TITLE_AND_BODY_1_3_1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1"/>
          <p:cNvSpPr>
            <a:spLocks noGrp="1"/>
          </p:cNvSpPr>
          <p:nvPr>
            <p:ph type="pic" idx="2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1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 + image">
  <p:cSld name="TITLE_AND_BODY_1_3_1_1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2"/>
          <p:cNvSpPr>
            <a:spLocks noGrp="1"/>
          </p:cNvSpPr>
          <p:nvPr>
            <p:ph type="pic" idx="2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2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46515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">
  <p:cSld name="MAIN_POIN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3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3"/>
          <p:cNvSpPr/>
          <p:nvPr/>
        </p:nvSpPr>
        <p:spPr>
          <a:xfrm>
            <a:off x="4855875" y="445025"/>
            <a:ext cx="37260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3"/>
          <p:cNvSpPr/>
          <p:nvPr/>
        </p:nvSpPr>
        <p:spPr>
          <a:xfrm>
            <a:off x="4855875" y="1753439"/>
            <a:ext cx="3726000" cy="1076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3"/>
          <p:cNvSpPr/>
          <p:nvPr/>
        </p:nvSpPr>
        <p:spPr>
          <a:xfrm>
            <a:off x="4855875" y="3070475"/>
            <a:ext cx="3726000" cy="107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5481550" y="547625"/>
            <a:ext cx="29727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body" idx="3"/>
          </p:nvPr>
        </p:nvSpPr>
        <p:spPr>
          <a:xfrm>
            <a:off x="5481550" y="1872537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body" idx="4"/>
          </p:nvPr>
        </p:nvSpPr>
        <p:spPr>
          <a:xfrm>
            <a:off x="5481550" y="3189875"/>
            <a:ext cx="29727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19" name="Google Shape;119;p23"/>
          <p:cNvSpPr txBox="1"/>
          <p:nvPr/>
        </p:nvSpPr>
        <p:spPr>
          <a:xfrm>
            <a:off x="5041100" y="8336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0" name="Google Shape;120;p23"/>
          <p:cNvSpPr txBox="1"/>
          <p:nvPr/>
        </p:nvSpPr>
        <p:spPr>
          <a:xfrm>
            <a:off x="5041100" y="2146400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" name="Google Shape;121;p23"/>
          <p:cNvSpPr txBox="1"/>
          <p:nvPr/>
        </p:nvSpPr>
        <p:spPr>
          <a:xfrm>
            <a:off x="5041100" y="34594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1">
  <p:cSld name="MAIN_POINT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4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4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4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body" idx="1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body" idx="3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31" name="Google Shape;131;p24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32" name="Google Shape;132;p24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items in  a list + image">
  <p:cSld name="MAIN_POINT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5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5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5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1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body" idx="3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42" name="Google Shape;142;p25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43" name="Google Shape;143;p25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3780000" algn="bl" rotWithShape="0">
              <a:srgbClr val="D9D9D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">
  <p:cSld name="TITLE_AND_BODY_1_1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6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6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26"/>
          <p:cNvGrpSpPr/>
          <p:nvPr/>
        </p:nvGrpSpPr>
        <p:grpSpPr>
          <a:xfrm>
            <a:off x="565200" y="1607413"/>
            <a:ext cx="2577600" cy="2867388"/>
            <a:chOff x="565200" y="1607413"/>
            <a:chExt cx="2577600" cy="2867388"/>
          </a:xfrm>
        </p:grpSpPr>
        <p:sp>
          <p:nvSpPr>
            <p:cNvPr id="149" name="Google Shape;149;p26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50" name="Google Shape;150;p26"/>
            <p:cNvSpPr/>
            <p:nvPr/>
          </p:nvSpPr>
          <p:spPr>
            <a:xfrm>
              <a:off x="1622250" y="1607413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51" name="Google Shape;151;p26"/>
          <p:cNvGrpSpPr/>
          <p:nvPr/>
        </p:nvGrpSpPr>
        <p:grpSpPr>
          <a:xfrm>
            <a:off x="3283200" y="1607425"/>
            <a:ext cx="2577600" cy="2867375"/>
            <a:chOff x="3283200" y="1607425"/>
            <a:chExt cx="2577600" cy="2867375"/>
          </a:xfrm>
        </p:grpSpPr>
        <p:sp>
          <p:nvSpPr>
            <p:cNvPr id="152" name="Google Shape;152;p26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4340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54" name="Google Shape;154;p26"/>
          <p:cNvGrpSpPr/>
          <p:nvPr/>
        </p:nvGrpSpPr>
        <p:grpSpPr>
          <a:xfrm>
            <a:off x="6001200" y="1607425"/>
            <a:ext cx="2577600" cy="2867375"/>
            <a:chOff x="6001200" y="1607425"/>
            <a:chExt cx="2577600" cy="2867375"/>
          </a:xfrm>
        </p:grpSpPr>
        <p:sp>
          <p:nvSpPr>
            <p:cNvPr id="155" name="Google Shape;155;p26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56" name="Google Shape;156;p26"/>
            <p:cNvSpPr/>
            <p:nvPr/>
          </p:nvSpPr>
          <p:spPr>
            <a:xfrm>
              <a:off x="7058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57" name="Google Shape;157;p2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6"/>
          <p:cNvSpPr txBox="1"/>
          <p:nvPr/>
        </p:nvSpPr>
        <p:spPr>
          <a:xfrm>
            <a:off x="1614175" y="1607425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336400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7051025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26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 v2">
  <p:cSld name="TITLE_AND_BODY_1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/>
          <p:nvPr/>
        </p:nvSpPr>
        <p:spPr>
          <a:xfrm>
            <a:off x="0" y="0"/>
            <a:ext cx="9144000" cy="38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7"/>
          <p:cNvSpPr/>
          <p:nvPr/>
        </p:nvSpPr>
        <p:spPr>
          <a:xfrm>
            <a:off x="3322875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7"/>
          <p:cNvSpPr/>
          <p:nvPr/>
        </p:nvSpPr>
        <p:spPr>
          <a:xfrm>
            <a:off x="60795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7"/>
          <p:cNvSpPr/>
          <p:nvPr/>
        </p:nvSpPr>
        <p:spPr>
          <a:xfrm>
            <a:off x="6459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2" name="Google Shape;172;p27"/>
          <p:cNvGrpSpPr/>
          <p:nvPr/>
        </p:nvGrpSpPr>
        <p:grpSpPr>
          <a:xfrm>
            <a:off x="565200" y="1608200"/>
            <a:ext cx="2577600" cy="2866600"/>
            <a:chOff x="565200" y="1608200"/>
            <a:chExt cx="2577600" cy="2866600"/>
          </a:xfrm>
        </p:grpSpPr>
        <p:sp>
          <p:nvSpPr>
            <p:cNvPr id="173" name="Google Shape;173;p27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15616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75" name="Google Shape;175;p27"/>
          <p:cNvGrpSpPr/>
          <p:nvPr/>
        </p:nvGrpSpPr>
        <p:grpSpPr>
          <a:xfrm>
            <a:off x="3283200" y="1608200"/>
            <a:ext cx="2577600" cy="2866600"/>
            <a:chOff x="3283200" y="1608200"/>
            <a:chExt cx="2577600" cy="2866600"/>
          </a:xfrm>
        </p:grpSpPr>
        <p:sp>
          <p:nvSpPr>
            <p:cNvPr id="176" name="Google Shape;176;p27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4316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78" name="Google Shape;178;p27"/>
          <p:cNvGrpSpPr/>
          <p:nvPr/>
        </p:nvGrpSpPr>
        <p:grpSpPr>
          <a:xfrm>
            <a:off x="6001200" y="1608200"/>
            <a:ext cx="2577600" cy="2866600"/>
            <a:chOff x="6001200" y="1608200"/>
            <a:chExt cx="2577600" cy="2866600"/>
          </a:xfrm>
        </p:grpSpPr>
        <p:sp>
          <p:nvSpPr>
            <p:cNvPr id="179" name="Google Shape;179;p27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7034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81" name="Google Shape;181;p27"/>
          <p:cNvSpPr txBox="1"/>
          <p:nvPr/>
        </p:nvSpPr>
        <p:spPr>
          <a:xfrm>
            <a:off x="1559475" y="160820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2" name="Google Shape;182;p27"/>
          <p:cNvSpPr txBox="1"/>
          <p:nvPr/>
        </p:nvSpPr>
        <p:spPr>
          <a:xfrm>
            <a:off x="4329575" y="1610450"/>
            <a:ext cx="4818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7038125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4" name="Google Shape;184;p27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86" name="Google Shape;186;p27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">
  <p:cSld name="TITLE_AND_BODY_1_2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12325" y="207120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1" name="Google Shape;191;p28"/>
          <p:cNvSpPr txBox="1">
            <a:spLocks noGrp="1"/>
          </p:cNvSpPr>
          <p:nvPr>
            <p:ph type="body" idx="2"/>
          </p:nvPr>
        </p:nvSpPr>
        <p:spPr>
          <a:xfrm>
            <a:off x="3464701" y="207275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body" idx="3"/>
          </p:nvPr>
        </p:nvSpPr>
        <p:spPr>
          <a:xfrm>
            <a:off x="6182751" y="2072750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ubTitle" idx="4"/>
          </p:nvPr>
        </p:nvSpPr>
        <p:spPr>
          <a:xfrm>
            <a:off x="812325" y="14988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94" name="Google Shape;194;p28"/>
          <p:cNvSpPr txBox="1">
            <a:spLocks noGrp="1"/>
          </p:cNvSpPr>
          <p:nvPr>
            <p:ph type="subTitle" idx="5"/>
          </p:nvPr>
        </p:nvSpPr>
        <p:spPr>
          <a:xfrm>
            <a:off x="3464688" y="14988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subTitle" idx="6"/>
          </p:nvPr>
        </p:nvSpPr>
        <p:spPr>
          <a:xfrm>
            <a:off x="6182738" y="14988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 1 Image">
  <p:cSld name="TITLE_AND_BODY_1_2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body" idx="1"/>
          </p:nvPr>
        </p:nvSpPr>
        <p:spPr>
          <a:xfrm>
            <a:off x="566250" y="3012825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body" idx="2"/>
          </p:nvPr>
        </p:nvSpPr>
        <p:spPr>
          <a:xfrm>
            <a:off x="3251501" y="3014375"/>
            <a:ext cx="22026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body" idx="3"/>
          </p:nvPr>
        </p:nvSpPr>
        <p:spPr>
          <a:xfrm>
            <a:off x="5936676" y="3014375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2" name="Google Shape;202;p29"/>
          <p:cNvSpPr txBox="1">
            <a:spLocks noGrp="1"/>
          </p:cNvSpPr>
          <p:nvPr>
            <p:ph type="subTitle" idx="4"/>
          </p:nvPr>
        </p:nvSpPr>
        <p:spPr>
          <a:xfrm>
            <a:off x="566250" y="2440425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subTitle" idx="5"/>
          </p:nvPr>
        </p:nvSpPr>
        <p:spPr>
          <a:xfrm>
            <a:off x="3251488" y="2440425"/>
            <a:ext cx="22026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04" name="Google Shape;204;p29"/>
          <p:cNvSpPr txBox="1">
            <a:spLocks noGrp="1"/>
          </p:cNvSpPr>
          <p:nvPr>
            <p:ph type="subTitle" idx="6"/>
          </p:nvPr>
        </p:nvSpPr>
        <p:spPr>
          <a:xfrm>
            <a:off x="5936663" y="2440425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05" name="Google Shape;205;p29"/>
          <p:cNvSpPr>
            <a:spLocks noGrp="1"/>
          </p:cNvSpPr>
          <p:nvPr>
            <p:ph type="pic" idx="7"/>
          </p:nvPr>
        </p:nvSpPr>
        <p:spPr>
          <a:xfrm>
            <a:off x="566250" y="1170000"/>
            <a:ext cx="2221500" cy="12030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9"/>
          <p:cNvSpPr>
            <a:spLocks noGrp="1"/>
          </p:cNvSpPr>
          <p:nvPr>
            <p:ph type="pic" idx="8"/>
          </p:nvPr>
        </p:nvSpPr>
        <p:spPr>
          <a:xfrm>
            <a:off x="3251475" y="1168375"/>
            <a:ext cx="2235900" cy="12030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29"/>
          <p:cNvSpPr>
            <a:spLocks noGrp="1"/>
          </p:cNvSpPr>
          <p:nvPr>
            <p:ph type="pic" idx="9"/>
          </p:nvPr>
        </p:nvSpPr>
        <p:spPr>
          <a:xfrm>
            <a:off x="5936675" y="1168375"/>
            <a:ext cx="2221500" cy="1203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48">
          <p15:clr>
            <a:srgbClr val="E46962"/>
          </p15:clr>
        </p15:guide>
        <p15:guide id="2" orient="horz" pos="737">
          <p15:clr>
            <a:srgbClr val="E46962"/>
          </p15:clr>
        </p15:guide>
        <p15:guide id="3" pos="3740">
          <p15:clr>
            <a:srgbClr val="E46962"/>
          </p15:clr>
        </p15:guide>
        <p15:guide id="4" orient="horz" pos="1494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">
  <p:cSld name="TITLE_AND_BODY_1_2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30"/>
          <p:cNvSpPr txBox="1">
            <a:spLocks noGrp="1"/>
          </p:cNvSpPr>
          <p:nvPr>
            <p:ph type="body" idx="1"/>
          </p:nvPr>
        </p:nvSpPr>
        <p:spPr>
          <a:xfrm>
            <a:off x="963638" y="2061700"/>
            <a:ext cx="30894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12" name="Google Shape;212;p30"/>
          <p:cNvSpPr txBox="1">
            <a:spLocks noGrp="1"/>
          </p:cNvSpPr>
          <p:nvPr>
            <p:ph type="subTitle" idx="2"/>
          </p:nvPr>
        </p:nvSpPr>
        <p:spPr>
          <a:xfrm>
            <a:off x="963638" y="1489300"/>
            <a:ext cx="30894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13" name="Google Shape;213;p30"/>
          <p:cNvSpPr txBox="1">
            <a:spLocks noGrp="1"/>
          </p:cNvSpPr>
          <p:nvPr>
            <p:ph type="body" idx="3"/>
          </p:nvPr>
        </p:nvSpPr>
        <p:spPr>
          <a:xfrm>
            <a:off x="5090963" y="2061700"/>
            <a:ext cx="30894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14" name="Google Shape;214;p30"/>
          <p:cNvSpPr txBox="1">
            <a:spLocks noGrp="1"/>
          </p:cNvSpPr>
          <p:nvPr>
            <p:ph type="subTitle" idx="4"/>
          </p:nvPr>
        </p:nvSpPr>
        <p:spPr>
          <a:xfrm>
            <a:off x="5090963" y="1489300"/>
            <a:ext cx="30894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 SemiBold"/>
              <a:buNone/>
              <a:defRPr sz="20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1">
  <p:cSld name="CUSTOM_5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1"/>
          <p:cNvSpPr txBox="1">
            <a:spLocks noGrp="1"/>
          </p:cNvSpPr>
          <p:nvPr>
            <p:ph type="body" idx="1"/>
          </p:nvPr>
        </p:nvSpPr>
        <p:spPr>
          <a:xfrm>
            <a:off x="3569725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18" name="Google Shape;218;p31"/>
          <p:cNvSpPr txBox="1">
            <a:spLocks noGrp="1"/>
          </p:cNvSpPr>
          <p:nvPr>
            <p:ph type="body" idx="2"/>
          </p:nvPr>
        </p:nvSpPr>
        <p:spPr>
          <a:xfrm>
            <a:off x="6471950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19" name="Google Shape;219;p31"/>
          <p:cNvSpPr>
            <a:spLocks noGrp="1"/>
          </p:cNvSpPr>
          <p:nvPr>
            <p:ph type="pic" idx="3"/>
          </p:nvPr>
        </p:nvSpPr>
        <p:spPr>
          <a:xfrm>
            <a:off x="396825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1 + image">
  <p:cSld name="CUSTOM_5_1_5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2"/>
          <p:cNvSpPr txBox="1">
            <a:spLocks noGrp="1"/>
          </p:cNvSpPr>
          <p:nvPr>
            <p:ph type="body" idx="1"/>
          </p:nvPr>
        </p:nvSpPr>
        <p:spPr>
          <a:xfrm>
            <a:off x="396825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body" idx="2"/>
          </p:nvPr>
        </p:nvSpPr>
        <p:spPr>
          <a:xfrm>
            <a:off x="3299050" y="1185400"/>
            <a:ext cx="19758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24" name="Google Shape;224;p32"/>
          <p:cNvSpPr>
            <a:spLocks noGrp="1"/>
          </p:cNvSpPr>
          <p:nvPr>
            <p:ph type="pic" idx="3"/>
          </p:nvPr>
        </p:nvSpPr>
        <p:spPr>
          <a:xfrm>
            <a:off x="6371850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1 1">
  <p:cSld name="CUSTOM_5_1_4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3"/>
          <p:cNvSpPr txBox="1">
            <a:spLocks noGrp="1"/>
          </p:cNvSpPr>
          <p:nvPr>
            <p:ph type="body" idx="1"/>
          </p:nvPr>
        </p:nvSpPr>
        <p:spPr>
          <a:xfrm>
            <a:off x="641050" y="1574900"/>
            <a:ext cx="3522900" cy="24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28" name="Google Shape;228;p33"/>
          <p:cNvSpPr txBox="1">
            <a:spLocks noGrp="1"/>
          </p:cNvSpPr>
          <p:nvPr>
            <p:ph type="body" idx="2"/>
          </p:nvPr>
        </p:nvSpPr>
        <p:spPr>
          <a:xfrm>
            <a:off x="4878450" y="1553400"/>
            <a:ext cx="3490500" cy="24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2">
  <p:cSld name="CUSTOM_5_1_3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4"/>
          <p:cNvSpPr txBox="1">
            <a:spLocks noGrp="1"/>
          </p:cNvSpPr>
          <p:nvPr>
            <p:ph type="body" idx="1"/>
          </p:nvPr>
        </p:nvSpPr>
        <p:spPr>
          <a:xfrm>
            <a:off x="3378413" y="1185400"/>
            <a:ext cx="2205900" cy="23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body" idx="2"/>
          </p:nvPr>
        </p:nvSpPr>
        <p:spPr>
          <a:xfrm>
            <a:off x="6338600" y="1185400"/>
            <a:ext cx="2205900" cy="23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33" name="Google Shape;233;p34"/>
          <p:cNvSpPr>
            <a:spLocks noGrp="1"/>
          </p:cNvSpPr>
          <p:nvPr>
            <p:ph type="pic" idx="3"/>
          </p:nvPr>
        </p:nvSpPr>
        <p:spPr>
          <a:xfrm>
            <a:off x="396825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Points v2 + image">
  <p:cSld name="CUSTOM_5_1_3_1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5"/>
          <p:cNvSpPr txBox="1">
            <a:spLocks noGrp="1"/>
          </p:cNvSpPr>
          <p:nvPr>
            <p:ph type="body" idx="1"/>
          </p:nvPr>
        </p:nvSpPr>
        <p:spPr>
          <a:xfrm>
            <a:off x="396850" y="1185400"/>
            <a:ext cx="5553600" cy="11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37" name="Google Shape;237;p35"/>
          <p:cNvSpPr txBox="1">
            <a:spLocks noGrp="1"/>
          </p:cNvSpPr>
          <p:nvPr>
            <p:ph type="body" idx="2"/>
          </p:nvPr>
        </p:nvSpPr>
        <p:spPr>
          <a:xfrm>
            <a:off x="396850" y="3248825"/>
            <a:ext cx="5553600" cy="11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38" name="Google Shape;238;p35"/>
          <p:cNvSpPr>
            <a:spLocks noGrp="1"/>
          </p:cNvSpPr>
          <p:nvPr>
            <p:ph type="pic" idx="3"/>
          </p:nvPr>
        </p:nvSpPr>
        <p:spPr>
          <a:xfrm>
            <a:off x="6355117" y="1185400"/>
            <a:ext cx="2205900" cy="3581400"/>
          </a:xfrm>
          <a:prstGeom prst="roundRect">
            <a:avLst>
              <a:gd name="adj" fmla="val 2768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oints v1">
  <p:cSld name="CUSTOM_5_1_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339450" y="369925"/>
            <a:ext cx="84651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6"/>
          <p:cNvSpPr txBox="1">
            <a:spLocks noGrp="1"/>
          </p:cNvSpPr>
          <p:nvPr>
            <p:ph type="body" idx="1"/>
          </p:nvPr>
        </p:nvSpPr>
        <p:spPr>
          <a:xfrm>
            <a:off x="611900" y="1208852"/>
            <a:ext cx="21744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2" name="Google Shape;242;p36"/>
          <p:cNvSpPr txBox="1">
            <a:spLocks noGrp="1"/>
          </p:cNvSpPr>
          <p:nvPr>
            <p:ph type="body" idx="2"/>
          </p:nvPr>
        </p:nvSpPr>
        <p:spPr>
          <a:xfrm>
            <a:off x="3514425" y="1208852"/>
            <a:ext cx="21744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3" name="Google Shape;243;p36"/>
          <p:cNvSpPr txBox="1">
            <a:spLocks noGrp="1"/>
          </p:cNvSpPr>
          <p:nvPr>
            <p:ph type="body" idx="3"/>
          </p:nvPr>
        </p:nvSpPr>
        <p:spPr>
          <a:xfrm>
            <a:off x="6417400" y="1208852"/>
            <a:ext cx="2172900" cy="18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82">
          <p15:clr>
            <a:srgbClr val="E46962"/>
          </p15:clr>
        </p15:guide>
        <p15:guide id="3" orient="horz" pos="836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oints v2">
  <p:cSld name="CUSTOM_5_1_1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>
            <a:spLocks noGrp="1"/>
          </p:cNvSpPr>
          <p:nvPr>
            <p:ph type="title"/>
          </p:nvPr>
        </p:nvSpPr>
        <p:spPr>
          <a:xfrm>
            <a:off x="313501" y="369925"/>
            <a:ext cx="81960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7"/>
          <p:cNvSpPr txBox="1">
            <a:spLocks noGrp="1"/>
          </p:cNvSpPr>
          <p:nvPr>
            <p:ph type="body" idx="1"/>
          </p:nvPr>
        </p:nvSpPr>
        <p:spPr>
          <a:xfrm>
            <a:off x="418775" y="1275250"/>
            <a:ext cx="81552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body" idx="2"/>
          </p:nvPr>
        </p:nvSpPr>
        <p:spPr>
          <a:xfrm>
            <a:off x="418775" y="2468963"/>
            <a:ext cx="81552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8" name="Google Shape;248;p37"/>
          <p:cNvSpPr txBox="1">
            <a:spLocks noGrp="1"/>
          </p:cNvSpPr>
          <p:nvPr>
            <p:ph type="body" idx="3"/>
          </p:nvPr>
        </p:nvSpPr>
        <p:spPr>
          <a:xfrm>
            <a:off x="418775" y="3662675"/>
            <a:ext cx="81552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3">
          <p15:clr>
            <a:srgbClr val="E46962"/>
          </p15:clr>
        </p15:guide>
        <p15:guide id="2" pos="264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">
  <p:cSld name="TITLE_AND_BODY_1_1_1_1_1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/>
          <p:nvPr/>
        </p:nvSpPr>
        <p:spPr>
          <a:xfrm>
            <a:off x="645900" y="1380257"/>
            <a:ext cx="2418600" cy="6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8"/>
          <p:cNvSpPr/>
          <p:nvPr/>
        </p:nvSpPr>
        <p:spPr>
          <a:xfrm>
            <a:off x="6079500" y="1380202"/>
            <a:ext cx="2418600" cy="6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2" name="Google Shape;252;p38"/>
          <p:cNvSpPr/>
          <p:nvPr/>
        </p:nvSpPr>
        <p:spPr>
          <a:xfrm>
            <a:off x="3358950" y="1380202"/>
            <a:ext cx="2418600" cy="66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53" name="Google Shape;253;p38"/>
          <p:cNvSpPr/>
          <p:nvPr/>
        </p:nvSpPr>
        <p:spPr>
          <a:xfrm>
            <a:off x="0" y="0"/>
            <a:ext cx="9144000" cy="66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38"/>
          <p:cNvSpPr txBox="1">
            <a:spLocks noGrp="1"/>
          </p:cNvSpPr>
          <p:nvPr>
            <p:ph type="body" idx="1"/>
          </p:nvPr>
        </p:nvSpPr>
        <p:spPr>
          <a:xfrm>
            <a:off x="645900" y="1594929"/>
            <a:ext cx="2328600" cy="2188200"/>
          </a:xfrm>
          <a:prstGeom prst="rect">
            <a:avLst/>
          </a:prstGeom>
        </p:spPr>
        <p:txBody>
          <a:bodyPr spcFirstLastPara="1" wrap="square" lIns="91425" tIns="91425" rIns="167400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7" name="Google Shape;257;p38"/>
          <p:cNvSpPr txBox="1">
            <a:spLocks noGrp="1"/>
          </p:cNvSpPr>
          <p:nvPr>
            <p:ph type="body" idx="2"/>
          </p:nvPr>
        </p:nvSpPr>
        <p:spPr>
          <a:xfrm>
            <a:off x="3358950" y="1594954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8" name="Google Shape;258;p38"/>
          <p:cNvSpPr txBox="1">
            <a:spLocks noGrp="1"/>
          </p:cNvSpPr>
          <p:nvPr>
            <p:ph type="body" idx="3"/>
          </p:nvPr>
        </p:nvSpPr>
        <p:spPr>
          <a:xfrm>
            <a:off x="6079500" y="1594954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57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">
  <p:cSld name="TITLE_AND_BODY_1_2_1_1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3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39"/>
          <p:cNvSpPr txBox="1">
            <a:spLocks noGrp="1"/>
          </p:cNvSpPr>
          <p:nvPr>
            <p:ph type="body" idx="1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3" name="Google Shape;263;p39"/>
          <p:cNvSpPr txBox="1">
            <a:spLocks noGrp="1"/>
          </p:cNvSpPr>
          <p:nvPr>
            <p:ph type="body" idx="2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39"/>
          <p:cNvSpPr txBox="1">
            <a:spLocks noGrp="1"/>
          </p:cNvSpPr>
          <p:nvPr>
            <p:ph type="subTitle" idx="3"/>
          </p:nvPr>
        </p:nvSpPr>
        <p:spPr>
          <a:xfrm>
            <a:off x="650850" y="1367825"/>
            <a:ext cx="37767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65" name="Google Shape;265;p39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1">
  <p:cSld name="CUSTOM_16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1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41"/>
          <p:cNvSpPr txBox="1">
            <a:spLocks noGrp="1"/>
          </p:cNvSpPr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70" name="Google Shape;270;p4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271" name="Google Shape;271;p41"/>
          <p:cNvSpPr txBox="1">
            <a:spLocks noGrp="1"/>
          </p:cNvSpPr>
          <p:nvPr>
            <p:ph type="body" idx="1"/>
          </p:nvPr>
        </p:nvSpPr>
        <p:spPr>
          <a:xfrm>
            <a:off x="4347675" y="28385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272" name="Google Shape;272;p41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" name="Google Shape;273;p41"/>
          <p:cNvSpPr txBox="1">
            <a:spLocks noGrp="1"/>
          </p:cNvSpPr>
          <p:nvPr>
            <p:ph type="body" idx="3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74" name="Google Shape;274;p41"/>
          <p:cNvSpPr txBox="1">
            <a:spLocks noGrp="1"/>
          </p:cNvSpPr>
          <p:nvPr>
            <p:ph type="body" idx="4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75" name="Google Shape;275;p41"/>
          <p:cNvSpPr txBox="1"/>
          <p:nvPr/>
        </p:nvSpPr>
        <p:spPr>
          <a:xfrm>
            <a:off x="4347675" y="24383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76" name="Google Shape;276;p41"/>
          <p:cNvSpPr txBox="1"/>
          <p:nvPr/>
        </p:nvSpPr>
        <p:spPr>
          <a:xfrm>
            <a:off x="4347675" y="3286200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77" name="Google Shape;277;p41"/>
          <p:cNvSpPr txBox="1"/>
          <p:nvPr/>
        </p:nvSpPr>
        <p:spPr>
          <a:xfrm>
            <a:off x="4347675" y="41148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59">
          <p15:clr>
            <a:srgbClr val="E46962"/>
          </p15:clr>
        </p15:guide>
        <p15:guide id="2" orient="horz" pos="2181">
          <p15:clr>
            <a:srgbClr val="E46962"/>
          </p15:clr>
        </p15:guide>
        <p15:guide id="3" orient="horz" pos="2703">
          <p15:clr>
            <a:srgbClr val="E46962"/>
          </p15:clr>
        </p15:guide>
        <p15:guide id="4" pos="2739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slide - v1">
  <p:cSld name="CUSTOM_19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/>
          <p:nvPr/>
        </p:nvSpPr>
        <p:spPr>
          <a:xfrm>
            <a:off x="8018400" y="-28575"/>
            <a:ext cx="11256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80" name="Google Shape;280;p42"/>
          <p:cNvSpPr/>
          <p:nvPr/>
        </p:nvSpPr>
        <p:spPr>
          <a:xfrm>
            <a:off x="496400" y="1017725"/>
            <a:ext cx="8081400" cy="37818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4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82" name="Google Shape;282;p42"/>
          <p:cNvSpPr>
            <a:spLocks noGrp="1"/>
          </p:cNvSpPr>
          <p:nvPr>
            <p:ph type="pic" idx="2"/>
          </p:nvPr>
        </p:nvSpPr>
        <p:spPr>
          <a:xfrm>
            <a:off x="803400" y="1392150"/>
            <a:ext cx="2238300" cy="2238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83" name="Google Shape;283;p42"/>
          <p:cNvSpPr txBox="1">
            <a:spLocks noGrp="1"/>
          </p:cNvSpPr>
          <p:nvPr>
            <p:ph type="body" idx="1"/>
          </p:nvPr>
        </p:nvSpPr>
        <p:spPr>
          <a:xfrm>
            <a:off x="803400" y="4095573"/>
            <a:ext cx="3857400" cy="321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84" name="Google Shape;284;p42"/>
          <p:cNvSpPr txBox="1">
            <a:spLocks noGrp="1"/>
          </p:cNvSpPr>
          <p:nvPr>
            <p:ph type="subTitle" idx="3"/>
          </p:nvPr>
        </p:nvSpPr>
        <p:spPr>
          <a:xfrm>
            <a:off x="803400" y="3756150"/>
            <a:ext cx="2632200" cy="321000"/>
          </a:xfrm>
          <a:prstGeom prst="rect">
            <a:avLst/>
          </a:prstGeom>
        </p:spPr>
        <p:txBody>
          <a:bodyPr spcFirstLastPara="1" wrap="square" lIns="0" tIns="90000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42"/>
          <p:cNvSpPr txBox="1">
            <a:spLocks noGrp="1"/>
          </p:cNvSpPr>
          <p:nvPr>
            <p:ph type="body" idx="4"/>
          </p:nvPr>
        </p:nvSpPr>
        <p:spPr>
          <a:xfrm>
            <a:off x="3201650" y="1392150"/>
            <a:ext cx="4816800" cy="1889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164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 slide - v2">
  <p:cSld name="CUSTOM_23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88" name="Google Shape;288;p43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89" name="Google Shape;289;p43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43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91" name="Google Shape;291;p43"/>
          <p:cNvSpPr txBox="1"/>
          <p:nvPr/>
        </p:nvSpPr>
        <p:spPr>
          <a:xfrm rot="10800000" flipH="1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92" name="Google Shape;292;p43"/>
          <p:cNvSpPr txBox="1">
            <a:spLocks noGrp="1"/>
          </p:cNvSpPr>
          <p:nvPr>
            <p:ph type="body" idx="1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spcFirstLastPara="1" wrap="square" lIns="180000" tIns="180000" rIns="180000" bIns="18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1">
  <p:cSld name="TITLE_AND_BODY_2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4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44"/>
          <p:cNvSpPr txBox="1">
            <a:spLocks noGrp="1"/>
          </p:cNvSpPr>
          <p:nvPr>
            <p:ph type="body" idx="1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96" name="Google Shape;296;p4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44"/>
          <p:cNvSpPr txBox="1">
            <a:spLocks noGrp="1"/>
          </p:cNvSpPr>
          <p:nvPr>
            <p:ph type="body" idx="2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98" name="Google Shape;298;p44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99" name="Google Shape;299;p44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00" name="Google Shape;300;p44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01" name="Google Shape;301;p44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02" name="Google Shape;302;p44"/>
          <p:cNvSpPr txBox="1">
            <a:spLocks noGrp="1"/>
          </p:cNvSpPr>
          <p:nvPr>
            <p:ph type="subTitle" idx="3"/>
          </p:nvPr>
        </p:nvSpPr>
        <p:spPr>
          <a:xfrm>
            <a:off x="650850" y="1349950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303" name="Google Shape;303;p44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2">
  <p:cSld name="TITLE_AND_BODY_1_4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4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45"/>
          <p:cNvSpPr txBox="1">
            <a:spLocks noGrp="1"/>
          </p:cNvSpPr>
          <p:nvPr>
            <p:ph type="body" idx="1"/>
          </p:nvPr>
        </p:nvSpPr>
        <p:spPr>
          <a:xfrm>
            <a:off x="4427475" y="1377275"/>
            <a:ext cx="4150200" cy="14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08" name="Google Shape;308;p45"/>
          <p:cNvSpPr txBox="1">
            <a:spLocks noGrp="1"/>
          </p:cNvSpPr>
          <p:nvPr>
            <p:ph type="body" idx="2"/>
          </p:nvPr>
        </p:nvSpPr>
        <p:spPr>
          <a:xfrm>
            <a:off x="4427475" y="3088775"/>
            <a:ext cx="4150200" cy="14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09" name="Google Shape;309;p45"/>
          <p:cNvSpPr txBox="1">
            <a:spLocks noGrp="1"/>
          </p:cNvSpPr>
          <p:nvPr>
            <p:ph type="subTitle" idx="3"/>
          </p:nvPr>
        </p:nvSpPr>
        <p:spPr>
          <a:xfrm>
            <a:off x="566250" y="1395850"/>
            <a:ext cx="331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10" name="Google Shape;310;p45"/>
          <p:cNvSpPr txBox="1">
            <a:spLocks noGrp="1"/>
          </p:cNvSpPr>
          <p:nvPr>
            <p:ph type="subTitle" idx="4"/>
          </p:nvPr>
        </p:nvSpPr>
        <p:spPr>
          <a:xfrm>
            <a:off x="566250" y="3088775"/>
            <a:ext cx="331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3">
  <p:cSld name="TITLE_AND_BODY_1_1_2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4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4" name="Google Shape;314;p46"/>
          <p:cNvSpPr txBox="1">
            <a:spLocks noGrp="1"/>
          </p:cNvSpPr>
          <p:nvPr>
            <p:ph type="body" idx="1"/>
          </p:nvPr>
        </p:nvSpPr>
        <p:spPr>
          <a:xfrm>
            <a:off x="566250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15" name="Google Shape;315;p46"/>
          <p:cNvSpPr txBox="1">
            <a:spLocks noGrp="1"/>
          </p:cNvSpPr>
          <p:nvPr>
            <p:ph type="body" idx="2"/>
          </p:nvPr>
        </p:nvSpPr>
        <p:spPr>
          <a:xfrm>
            <a:off x="5226525" y="1899000"/>
            <a:ext cx="3243300" cy="23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16" name="Google Shape;316;p46"/>
          <p:cNvSpPr txBox="1">
            <a:spLocks noGrp="1"/>
          </p:cNvSpPr>
          <p:nvPr>
            <p:ph type="subTitle" idx="3"/>
          </p:nvPr>
        </p:nvSpPr>
        <p:spPr>
          <a:xfrm>
            <a:off x="566250" y="1406475"/>
            <a:ext cx="3243300" cy="4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17" name="Google Shape;317;p46"/>
          <p:cNvSpPr txBox="1">
            <a:spLocks noGrp="1"/>
          </p:cNvSpPr>
          <p:nvPr>
            <p:ph type="subTitle" idx="4"/>
          </p:nvPr>
        </p:nvSpPr>
        <p:spPr>
          <a:xfrm>
            <a:off x="5226525" y="1382475"/>
            <a:ext cx="32433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Image">
  <p:cSld name="TITLE_AND_BODY_1_1_2_3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4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47"/>
          <p:cNvSpPr txBox="1">
            <a:spLocks noGrp="1"/>
          </p:cNvSpPr>
          <p:nvPr>
            <p:ph type="body" idx="1"/>
          </p:nvPr>
        </p:nvSpPr>
        <p:spPr>
          <a:xfrm>
            <a:off x="566250" y="2906174"/>
            <a:ext cx="3243300" cy="13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2" name="Google Shape;322;p47"/>
          <p:cNvSpPr txBox="1">
            <a:spLocks noGrp="1"/>
          </p:cNvSpPr>
          <p:nvPr>
            <p:ph type="body" idx="2"/>
          </p:nvPr>
        </p:nvSpPr>
        <p:spPr>
          <a:xfrm>
            <a:off x="5226525" y="2906174"/>
            <a:ext cx="3243300" cy="13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3" name="Google Shape;323;p47"/>
          <p:cNvSpPr txBox="1">
            <a:spLocks noGrp="1"/>
          </p:cNvSpPr>
          <p:nvPr>
            <p:ph type="subTitle" idx="3"/>
          </p:nvPr>
        </p:nvSpPr>
        <p:spPr>
          <a:xfrm>
            <a:off x="566250" y="2623379"/>
            <a:ext cx="3243300" cy="2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24" name="Google Shape;324;p47"/>
          <p:cNvSpPr txBox="1">
            <a:spLocks noGrp="1"/>
          </p:cNvSpPr>
          <p:nvPr>
            <p:ph type="subTitle" idx="4"/>
          </p:nvPr>
        </p:nvSpPr>
        <p:spPr>
          <a:xfrm>
            <a:off x="5226525" y="2609598"/>
            <a:ext cx="3243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25" name="Google Shape;325;p47"/>
          <p:cNvSpPr>
            <a:spLocks noGrp="1"/>
          </p:cNvSpPr>
          <p:nvPr>
            <p:ph type="pic" idx="5"/>
          </p:nvPr>
        </p:nvSpPr>
        <p:spPr>
          <a:xfrm>
            <a:off x="566250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7"/>
          <p:cNvSpPr>
            <a:spLocks noGrp="1"/>
          </p:cNvSpPr>
          <p:nvPr>
            <p:ph type="pic" idx="6"/>
          </p:nvPr>
        </p:nvSpPr>
        <p:spPr>
          <a:xfrm>
            <a:off x="5226525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  <p15:guide id="3" pos="3292">
          <p15:clr>
            <a:srgbClr val="E46962"/>
          </p15:clr>
        </p15:guide>
        <p15:guide id="4" orient="horz" pos="1636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 a list + image 2">
  <p:cSld name="MAIN_POINT_2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8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29" name="Google Shape;329;p48"/>
          <p:cNvSpPr>
            <a:spLocks noGrp="1"/>
          </p:cNvSpPr>
          <p:nvPr>
            <p:ph type="pic" idx="2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31" name="Google Shape;331;p4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2" name="Google Shape;332;p48"/>
          <p:cNvSpPr/>
          <p:nvPr/>
        </p:nvSpPr>
        <p:spPr>
          <a:xfrm>
            <a:off x="4855875" y="4450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48"/>
          <p:cNvSpPr/>
          <p:nvPr/>
        </p:nvSpPr>
        <p:spPr>
          <a:xfrm>
            <a:off x="4855875" y="158427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48"/>
          <p:cNvSpPr/>
          <p:nvPr/>
        </p:nvSpPr>
        <p:spPr>
          <a:xfrm>
            <a:off x="4855875" y="27235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48"/>
          <p:cNvSpPr txBox="1">
            <a:spLocks noGrp="1"/>
          </p:cNvSpPr>
          <p:nvPr>
            <p:ph type="body" idx="1"/>
          </p:nvPr>
        </p:nvSpPr>
        <p:spPr>
          <a:xfrm>
            <a:off x="5481550" y="609875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36" name="Google Shape;336;p48"/>
          <p:cNvSpPr txBox="1">
            <a:spLocks noGrp="1"/>
          </p:cNvSpPr>
          <p:nvPr>
            <p:ph type="body" idx="3"/>
          </p:nvPr>
        </p:nvSpPr>
        <p:spPr>
          <a:xfrm>
            <a:off x="5481550" y="1749127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37" name="Google Shape;337;p48"/>
          <p:cNvSpPr txBox="1">
            <a:spLocks noGrp="1"/>
          </p:cNvSpPr>
          <p:nvPr>
            <p:ph type="body" idx="4"/>
          </p:nvPr>
        </p:nvSpPr>
        <p:spPr>
          <a:xfrm>
            <a:off x="5481550" y="2888379"/>
            <a:ext cx="29727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38" name="Google Shape;338;p48"/>
          <p:cNvSpPr txBox="1"/>
          <p:nvPr/>
        </p:nvSpPr>
        <p:spPr>
          <a:xfrm>
            <a:off x="5041100" y="7919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9" name="Google Shape;339;p48"/>
          <p:cNvSpPr txBox="1"/>
          <p:nvPr/>
        </p:nvSpPr>
        <p:spPr>
          <a:xfrm>
            <a:off x="5041100" y="19312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0" name="Google Shape;340;p48"/>
          <p:cNvSpPr txBox="1"/>
          <p:nvPr/>
        </p:nvSpPr>
        <p:spPr>
          <a:xfrm>
            <a:off x="5041100" y="30704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and 4 bullets">
  <p:cSld name="MAIN_POINT_1_2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9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9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4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45" name="Google Shape;345;p4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49"/>
          <p:cNvSpPr/>
          <p:nvPr/>
        </p:nvSpPr>
        <p:spPr>
          <a:xfrm>
            <a:off x="566250" y="137727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49"/>
          <p:cNvSpPr txBox="1">
            <a:spLocks noGrp="1"/>
          </p:cNvSpPr>
          <p:nvPr>
            <p:ph type="body" idx="1"/>
          </p:nvPr>
        </p:nvSpPr>
        <p:spPr>
          <a:xfrm>
            <a:off x="1000350" y="145582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48" name="Google Shape;348;p49"/>
          <p:cNvSpPr/>
          <p:nvPr/>
        </p:nvSpPr>
        <p:spPr>
          <a:xfrm>
            <a:off x="566250" y="219120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49"/>
          <p:cNvSpPr txBox="1">
            <a:spLocks noGrp="1"/>
          </p:cNvSpPr>
          <p:nvPr>
            <p:ph type="body" idx="3"/>
          </p:nvPr>
        </p:nvSpPr>
        <p:spPr>
          <a:xfrm>
            <a:off x="1000350" y="226975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50" name="Google Shape;350;p49"/>
          <p:cNvSpPr/>
          <p:nvPr/>
        </p:nvSpPr>
        <p:spPr>
          <a:xfrm>
            <a:off x="566250" y="3005125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49"/>
          <p:cNvSpPr txBox="1">
            <a:spLocks noGrp="1"/>
          </p:cNvSpPr>
          <p:nvPr>
            <p:ph type="body" idx="4"/>
          </p:nvPr>
        </p:nvSpPr>
        <p:spPr>
          <a:xfrm>
            <a:off x="1000350" y="3083675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52" name="Google Shape;352;p49"/>
          <p:cNvSpPr/>
          <p:nvPr/>
        </p:nvSpPr>
        <p:spPr>
          <a:xfrm>
            <a:off x="566250" y="3819050"/>
            <a:ext cx="4166700" cy="761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49"/>
          <p:cNvSpPr txBox="1">
            <a:spLocks noGrp="1"/>
          </p:cNvSpPr>
          <p:nvPr>
            <p:ph type="body" idx="5"/>
          </p:nvPr>
        </p:nvSpPr>
        <p:spPr>
          <a:xfrm>
            <a:off x="1000350" y="3897600"/>
            <a:ext cx="35532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54" name="Google Shape;354;p49"/>
          <p:cNvSpPr txBox="1"/>
          <p:nvPr/>
        </p:nvSpPr>
        <p:spPr>
          <a:xfrm>
            <a:off x="580725" y="164887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" name="Google Shape;355;p49"/>
          <p:cNvSpPr txBox="1"/>
          <p:nvPr/>
        </p:nvSpPr>
        <p:spPr>
          <a:xfrm>
            <a:off x="580725" y="246280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6" name="Google Shape;356;p49"/>
          <p:cNvSpPr txBox="1"/>
          <p:nvPr/>
        </p:nvSpPr>
        <p:spPr>
          <a:xfrm>
            <a:off x="580725" y="3276727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7" name="Google Shape;357;p49"/>
          <p:cNvSpPr txBox="1"/>
          <p:nvPr/>
        </p:nvSpPr>
        <p:spPr>
          <a:xfrm>
            <a:off x="580725" y="4090652"/>
            <a:ext cx="5007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Char char="✓"/>
            </a:pP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and 4 bullets 1">
  <p:cSld name="MAIN_POINT_1_2_1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0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50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5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62" name="Google Shape;362;p50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3" name="Google Shape;363;p50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 + text">
  <p:cSld name="MAIN_POINT_1_1_1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1"/>
          <p:cNvSpPr/>
          <p:nvPr/>
        </p:nvSpPr>
        <p:spPr>
          <a:xfrm>
            <a:off x="298825" y="2566200"/>
            <a:ext cx="8544600" cy="5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66" name="Google Shape;366;p51"/>
          <p:cNvSpPr>
            <a:spLocks noGrp="1"/>
          </p:cNvSpPr>
          <p:nvPr>
            <p:ph type="pic" idx="2"/>
          </p:nvPr>
        </p:nvSpPr>
        <p:spPr>
          <a:xfrm>
            <a:off x="100" y="2624050"/>
            <a:ext cx="9144000" cy="25197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>
            <a:spLocks noGrp="1"/>
          </p:cNvSpPr>
          <p:nvPr>
            <p:ph type="title"/>
          </p:nvPr>
        </p:nvSpPr>
        <p:spPr>
          <a:xfrm>
            <a:off x="765725" y="445025"/>
            <a:ext cx="3586200" cy="17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68" name="Google Shape;368;p51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Google Shape;369;p51"/>
          <p:cNvSpPr txBox="1">
            <a:spLocks noGrp="1"/>
          </p:cNvSpPr>
          <p:nvPr>
            <p:ph type="body" idx="1"/>
          </p:nvPr>
        </p:nvSpPr>
        <p:spPr>
          <a:xfrm>
            <a:off x="4351650" y="445025"/>
            <a:ext cx="4226100" cy="20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70" name="Google Shape;370;p51"/>
          <p:cNvSpPr/>
          <p:nvPr/>
        </p:nvSpPr>
        <p:spPr>
          <a:xfrm>
            <a:off x="566250" y="445025"/>
            <a:ext cx="84600" cy="1077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 1">
  <p:cSld name="TITLE_AND_BODY_1_1_1_2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2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52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52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5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52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77" name="Google Shape;377;p52"/>
          <p:cNvGrpSpPr/>
          <p:nvPr/>
        </p:nvGrpSpPr>
        <p:grpSpPr>
          <a:xfrm>
            <a:off x="565200" y="1607413"/>
            <a:ext cx="2577600" cy="2867388"/>
            <a:chOff x="565200" y="1607413"/>
            <a:chExt cx="2577600" cy="2867388"/>
          </a:xfrm>
        </p:grpSpPr>
        <p:sp>
          <p:nvSpPr>
            <p:cNvPr id="378" name="Google Shape;378;p52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79" name="Google Shape;379;p52"/>
            <p:cNvSpPr/>
            <p:nvPr/>
          </p:nvSpPr>
          <p:spPr>
            <a:xfrm>
              <a:off x="1622250" y="1607413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380" name="Google Shape;380;p52"/>
          <p:cNvGrpSpPr/>
          <p:nvPr/>
        </p:nvGrpSpPr>
        <p:grpSpPr>
          <a:xfrm>
            <a:off x="3283200" y="1607425"/>
            <a:ext cx="2577600" cy="2867375"/>
            <a:chOff x="3283200" y="1607425"/>
            <a:chExt cx="2577600" cy="2867375"/>
          </a:xfrm>
        </p:grpSpPr>
        <p:sp>
          <p:nvSpPr>
            <p:cNvPr id="381" name="Google Shape;381;p52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82" name="Google Shape;382;p52"/>
            <p:cNvSpPr/>
            <p:nvPr/>
          </p:nvSpPr>
          <p:spPr>
            <a:xfrm>
              <a:off x="4340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383" name="Google Shape;383;p52"/>
          <p:cNvGrpSpPr/>
          <p:nvPr/>
        </p:nvGrpSpPr>
        <p:grpSpPr>
          <a:xfrm>
            <a:off x="6001200" y="1607425"/>
            <a:ext cx="2577600" cy="2867375"/>
            <a:chOff x="6001200" y="1607425"/>
            <a:chExt cx="2577600" cy="2867375"/>
          </a:xfrm>
        </p:grpSpPr>
        <p:sp>
          <p:nvSpPr>
            <p:cNvPr id="384" name="Google Shape;384;p52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385" name="Google Shape;385;p52"/>
            <p:cNvSpPr/>
            <p:nvPr/>
          </p:nvSpPr>
          <p:spPr>
            <a:xfrm>
              <a:off x="7058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3EABC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386" name="Google Shape;386;p52"/>
          <p:cNvSpPr txBox="1"/>
          <p:nvPr/>
        </p:nvSpPr>
        <p:spPr>
          <a:xfrm>
            <a:off x="1607350" y="1619450"/>
            <a:ext cx="485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7" name="Google Shape;387;p52"/>
          <p:cNvSpPr txBox="1"/>
          <p:nvPr/>
        </p:nvSpPr>
        <p:spPr>
          <a:xfrm>
            <a:off x="4329575" y="1619450"/>
            <a:ext cx="485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8" name="Google Shape;388;p52"/>
          <p:cNvSpPr txBox="1"/>
          <p:nvPr/>
        </p:nvSpPr>
        <p:spPr>
          <a:xfrm>
            <a:off x="7050950" y="1619450"/>
            <a:ext cx="485700" cy="4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9" name="Google Shape;389;p52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90" name="Google Shape;390;p52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91" name="Google Shape;391;p52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items in a list v2 1">
  <p:cSld name="TITLE_AND_BODY_1_1_1_1_2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3"/>
          <p:cNvSpPr/>
          <p:nvPr/>
        </p:nvSpPr>
        <p:spPr>
          <a:xfrm>
            <a:off x="0" y="0"/>
            <a:ext cx="9144000" cy="38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53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53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53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5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8" name="Google Shape;398;p5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99" name="Google Shape;399;p53"/>
          <p:cNvGrpSpPr/>
          <p:nvPr/>
        </p:nvGrpSpPr>
        <p:grpSpPr>
          <a:xfrm>
            <a:off x="565200" y="1608200"/>
            <a:ext cx="2577600" cy="2866600"/>
            <a:chOff x="565200" y="1608200"/>
            <a:chExt cx="2577600" cy="2866600"/>
          </a:xfrm>
        </p:grpSpPr>
        <p:sp>
          <p:nvSpPr>
            <p:cNvPr id="400" name="Google Shape;400;p53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01" name="Google Shape;401;p53"/>
            <p:cNvSpPr/>
            <p:nvPr/>
          </p:nvSpPr>
          <p:spPr>
            <a:xfrm>
              <a:off x="15616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402" name="Google Shape;402;p53"/>
          <p:cNvGrpSpPr/>
          <p:nvPr/>
        </p:nvGrpSpPr>
        <p:grpSpPr>
          <a:xfrm>
            <a:off x="3283200" y="1608200"/>
            <a:ext cx="2577600" cy="2866600"/>
            <a:chOff x="3283200" y="1608200"/>
            <a:chExt cx="2577600" cy="2866600"/>
          </a:xfrm>
        </p:grpSpPr>
        <p:sp>
          <p:nvSpPr>
            <p:cNvPr id="403" name="Google Shape;403;p53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04" name="Google Shape;404;p53"/>
            <p:cNvSpPr/>
            <p:nvPr/>
          </p:nvSpPr>
          <p:spPr>
            <a:xfrm>
              <a:off x="4316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405" name="Google Shape;405;p53"/>
          <p:cNvGrpSpPr/>
          <p:nvPr/>
        </p:nvGrpSpPr>
        <p:grpSpPr>
          <a:xfrm>
            <a:off x="6001200" y="1608200"/>
            <a:ext cx="2577600" cy="2866600"/>
            <a:chOff x="6001200" y="1608200"/>
            <a:chExt cx="2577600" cy="2866600"/>
          </a:xfrm>
        </p:grpSpPr>
        <p:sp>
          <p:nvSpPr>
            <p:cNvPr id="406" name="Google Shape;406;p53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dist="95250" dir="51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07" name="Google Shape;407;p53"/>
            <p:cNvSpPr/>
            <p:nvPr/>
          </p:nvSpPr>
          <p:spPr>
            <a:xfrm>
              <a:off x="7034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408" name="Google Shape;408;p53"/>
          <p:cNvSpPr txBox="1"/>
          <p:nvPr/>
        </p:nvSpPr>
        <p:spPr>
          <a:xfrm>
            <a:off x="1566300" y="1619450"/>
            <a:ext cx="513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322725" y="1619575"/>
            <a:ext cx="513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0" name="Google Shape;410;p53"/>
          <p:cNvSpPr txBox="1"/>
          <p:nvPr/>
        </p:nvSpPr>
        <p:spPr>
          <a:xfrm>
            <a:off x="7064700" y="1619450"/>
            <a:ext cx="4797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" name="Google Shape;411;p53"/>
          <p:cNvSpPr txBox="1">
            <a:spLocks noGrp="1"/>
          </p:cNvSpPr>
          <p:nvPr>
            <p:ph type="body" idx="1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12" name="Google Shape;412;p53"/>
          <p:cNvSpPr txBox="1">
            <a:spLocks noGrp="1"/>
          </p:cNvSpPr>
          <p:nvPr>
            <p:ph type="body" idx="2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13" name="Google Shape;413;p53"/>
          <p:cNvSpPr txBox="1">
            <a:spLocks noGrp="1"/>
          </p:cNvSpPr>
          <p:nvPr>
            <p:ph type="body" idx="3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1">
  <p:cSld name="TITLE_AND_BODY_1_2_2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4"/>
          <p:cNvSpPr/>
          <p:nvPr/>
        </p:nvSpPr>
        <p:spPr>
          <a:xfrm>
            <a:off x="569625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5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17" name="Google Shape;417;p5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8" name="Google Shape;418;p54"/>
          <p:cNvSpPr txBox="1">
            <a:spLocks noGrp="1"/>
          </p:cNvSpPr>
          <p:nvPr>
            <p:ph type="body" idx="1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19" name="Google Shape;419;p54"/>
          <p:cNvSpPr/>
          <p:nvPr/>
        </p:nvSpPr>
        <p:spPr>
          <a:xfrm>
            <a:off x="3287688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54"/>
          <p:cNvSpPr/>
          <p:nvPr/>
        </p:nvSpPr>
        <p:spPr>
          <a:xfrm>
            <a:off x="6005751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54"/>
          <p:cNvSpPr txBox="1">
            <a:spLocks noGrp="1"/>
          </p:cNvSpPr>
          <p:nvPr>
            <p:ph type="body" idx="2"/>
          </p:nvPr>
        </p:nvSpPr>
        <p:spPr>
          <a:xfrm>
            <a:off x="3530400" y="2377558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22" name="Google Shape;422;p54"/>
          <p:cNvSpPr txBox="1">
            <a:spLocks noGrp="1"/>
          </p:cNvSpPr>
          <p:nvPr>
            <p:ph type="body" idx="3"/>
          </p:nvPr>
        </p:nvSpPr>
        <p:spPr>
          <a:xfrm>
            <a:off x="6239000" y="2377558"/>
            <a:ext cx="20901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23" name="Google Shape;423;p54"/>
          <p:cNvSpPr txBox="1">
            <a:spLocks noGrp="1"/>
          </p:cNvSpPr>
          <p:nvPr>
            <p:ph type="subTitle" idx="4"/>
          </p:nvPr>
        </p:nvSpPr>
        <p:spPr>
          <a:xfrm>
            <a:off x="812325" y="18388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24" name="Google Shape;424;p54"/>
          <p:cNvSpPr txBox="1">
            <a:spLocks noGrp="1"/>
          </p:cNvSpPr>
          <p:nvPr>
            <p:ph type="subTitle" idx="5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25" name="Google Shape;425;p54"/>
          <p:cNvSpPr txBox="1">
            <a:spLocks noGrp="1"/>
          </p:cNvSpPr>
          <p:nvPr>
            <p:ph type="subTitle" idx="6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1">
  <p:cSld name="TITLE_AND_BODY_1_2_3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5"/>
          <p:cNvSpPr/>
          <p:nvPr/>
        </p:nvSpPr>
        <p:spPr>
          <a:xfrm>
            <a:off x="569625" y="1377275"/>
            <a:ext cx="38442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5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29" name="Google Shape;429;p5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0" name="Google Shape;430;p55"/>
          <p:cNvSpPr txBox="1">
            <a:spLocks noGrp="1"/>
          </p:cNvSpPr>
          <p:nvPr>
            <p:ph type="body" idx="1"/>
          </p:nvPr>
        </p:nvSpPr>
        <p:spPr>
          <a:xfrm>
            <a:off x="812325" y="2376000"/>
            <a:ext cx="33930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31" name="Google Shape;431;p55"/>
          <p:cNvSpPr txBox="1">
            <a:spLocks noGrp="1"/>
          </p:cNvSpPr>
          <p:nvPr>
            <p:ph type="subTitle" idx="2"/>
          </p:nvPr>
        </p:nvSpPr>
        <p:spPr>
          <a:xfrm>
            <a:off x="812325" y="1838850"/>
            <a:ext cx="3393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32" name="Google Shape;432;p55"/>
          <p:cNvSpPr/>
          <p:nvPr/>
        </p:nvSpPr>
        <p:spPr>
          <a:xfrm>
            <a:off x="4733550" y="1377275"/>
            <a:ext cx="38442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55"/>
          <p:cNvSpPr txBox="1">
            <a:spLocks noGrp="1"/>
          </p:cNvSpPr>
          <p:nvPr>
            <p:ph type="body" idx="3"/>
          </p:nvPr>
        </p:nvSpPr>
        <p:spPr>
          <a:xfrm>
            <a:off x="4976250" y="2376000"/>
            <a:ext cx="33930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34" name="Google Shape;434;p55"/>
          <p:cNvSpPr txBox="1">
            <a:spLocks noGrp="1"/>
          </p:cNvSpPr>
          <p:nvPr>
            <p:ph type="subTitle" idx="4"/>
          </p:nvPr>
        </p:nvSpPr>
        <p:spPr>
          <a:xfrm>
            <a:off x="4976250" y="1838850"/>
            <a:ext cx="3393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Space Grotesk SemiBold"/>
              <a:buNone/>
              <a:defRPr sz="2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2">
  <p:cSld name="TITLE_AND_BODY_1_2_1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6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56"/>
          <p:cNvSpPr/>
          <p:nvPr/>
        </p:nvSpPr>
        <p:spPr>
          <a:xfrm>
            <a:off x="569625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5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39" name="Google Shape;439;p5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56"/>
          <p:cNvSpPr txBox="1">
            <a:spLocks noGrp="1"/>
          </p:cNvSpPr>
          <p:nvPr>
            <p:ph type="body" idx="1"/>
          </p:nvPr>
        </p:nvSpPr>
        <p:spPr>
          <a:xfrm>
            <a:off x="821800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41" name="Google Shape;441;p56"/>
          <p:cNvSpPr/>
          <p:nvPr/>
        </p:nvSpPr>
        <p:spPr>
          <a:xfrm>
            <a:off x="328770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56"/>
          <p:cNvSpPr/>
          <p:nvPr/>
        </p:nvSpPr>
        <p:spPr>
          <a:xfrm>
            <a:off x="6005750" y="1377275"/>
            <a:ext cx="25755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56"/>
          <p:cNvSpPr txBox="1">
            <a:spLocks noGrp="1"/>
          </p:cNvSpPr>
          <p:nvPr>
            <p:ph type="body" idx="2"/>
          </p:nvPr>
        </p:nvSpPr>
        <p:spPr>
          <a:xfrm>
            <a:off x="35303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44" name="Google Shape;444;p56"/>
          <p:cNvSpPr txBox="1">
            <a:spLocks noGrp="1"/>
          </p:cNvSpPr>
          <p:nvPr>
            <p:ph type="body" idx="3"/>
          </p:nvPr>
        </p:nvSpPr>
        <p:spPr>
          <a:xfrm>
            <a:off x="6238988" y="2449762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45" name="Google Shape;445;p56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6" name="Google Shape;446;p56"/>
          <p:cNvSpPr/>
          <p:nvPr/>
        </p:nvSpPr>
        <p:spPr>
          <a:xfrm>
            <a:off x="3295463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7" name="Google Shape;447;p56"/>
          <p:cNvSpPr/>
          <p:nvPr/>
        </p:nvSpPr>
        <p:spPr>
          <a:xfrm>
            <a:off x="6008788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8" name="Google Shape;448;p56"/>
          <p:cNvSpPr txBox="1">
            <a:spLocks noGrp="1"/>
          </p:cNvSpPr>
          <p:nvPr>
            <p:ph type="subTitle" idx="4"/>
          </p:nvPr>
        </p:nvSpPr>
        <p:spPr>
          <a:xfrm>
            <a:off x="821800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49" name="Google Shape;449;p56"/>
          <p:cNvSpPr txBox="1">
            <a:spLocks noGrp="1"/>
          </p:cNvSpPr>
          <p:nvPr>
            <p:ph type="subTitle" idx="5"/>
          </p:nvPr>
        </p:nvSpPr>
        <p:spPr>
          <a:xfrm>
            <a:off x="35303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50" name="Google Shape;450;p56"/>
          <p:cNvSpPr txBox="1">
            <a:spLocks noGrp="1"/>
          </p:cNvSpPr>
          <p:nvPr>
            <p:ph type="subTitle" idx="6"/>
          </p:nvPr>
        </p:nvSpPr>
        <p:spPr>
          <a:xfrm>
            <a:off x="6238988" y="1937950"/>
            <a:ext cx="20901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"/>
              <a:buNone/>
              <a:defRPr sz="12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"/>
              <a:buNone/>
              <a:defRPr sz="1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2">
  <p:cSld name="TITLE_AND_BODY_1_2_1_3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7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57"/>
          <p:cNvSpPr/>
          <p:nvPr/>
        </p:nvSpPr>
        <p:spPr>
          <a:xfrm>
            <a:off x="569625" y="1377275"/>
            <a:ext cx="35598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5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5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6" name="Google Shape;456;p57"/>
          <p:cNvSpPr txBox="1">
            <a:spLocks noGrp="1"/>
          </p:cNvSpPr>
          <p:nvPr>
            <p:ph type="body" idx="1"/>
          </p:nvPr>
        </p:nvSpPr>
        <p:spPr>
          <a:xfrm>
            <a:off x="821800" y="2449750"/>
            <a:ext cx="3099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57" name="Google Shape;457;p57"/>
          <p:cNvSpPr/>
          <p:nvPr/>
        </p:nvSpPr>
        <p:spPr>
          <a:xfrm>
            <a:off x="566250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8" name="Google Shape;458;p57"/>
          <p:cNvSpPr txBox="1">
            <a:spLocks noGrp="1"/>
          </p:cNvSpPr>
          <p:nvPr>
            <p:ph type="subTitle" idx="2"/>
          </p:nvPr>
        </p:nvSpPr>
        <p:spPr>
          <a:xfrm>
            <a:off x="821800" y="1937950"/>
            <a:ext cx="3099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"/>
              <a:buNone/>
              <a:defRPr sz="20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59" name="Google Shape;459;p57"/>
          <p:cNvSpPr/>
          <p:nvPr/>
        </p:nvSpPr>
        <p:spPr>
          <a:xfrm>
            <a:off x="5017950" y="1377275"/>
            <a:ext cx="3559800" cy="2875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57"/>
          <p:cNvSpPr txBox="1">
            <a:spLocks noGrp="1"/>
          </p:cNvSpPr>
          <p:nvPr>
            <p:ph type="body" idx="3"/>
          </p:nvPr>
        </p:nvSpPr>
        <p:spPr>
          <a:xfrm>
            <a:off x="5270125" y="2449750"/>
            <a:ext cx="3099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61" name="Google Shape;461;p57"/>
          <p:cNvSpPr/>
          <p:nvPr/>
        </p:nvSpPr>
        <p:spPr>
          <a:xfrm>
            <a:off x="5014575" y="1958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2" name="Google Shape;462;p57"/>
          <p:cNvSpPr txBox="1">
            <a:spLocks noGrp="1"/>
          </p:cNvSpPr>
          <p:nvPr>
            <p:ph type="subTitle" idx="4"/>
          </p:nvPr>
        </p:nvSpPr>
        <p:spPr>
          <a:xfrm>
            <a:off x="5270125" y="1937950"/>
            <a:ext cx="3099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Space Grotesk"/>
              <a:buNone/>
              <a:defRPr sz="20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4">
  <p:cSld name="TITLE_AND_BODY_1_2_1_1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5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6" name="Google Shape;466;p58"/>
          <p:cNvSpPr txBox="1">
            <a:spLocks noGrp="1"/>
          </p:cNvSpPr>
          <p:nvPr>
            <p:ph type="body" idx="1"/>
          </p:nvPr>
        </p:nvSpPr>
        <p:spPr>
          <a:xfrm>
            <a:off x="663050" y="2816837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67" name="Google Shape;467;p58"/>
          <p:cNvSpPr txBox="1">
            <a:spLocks noGrp="1"/>
          </p:cNvSpPr>
          <p:nvPr>
            <p:ph type="body" idx="2"/>
          </p:nvPr>
        </p:nvSpPr>
        <p:spPr>
          <a:xfrm>
            <a:off x="3526950" y="2816837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68" name="Google Shape;468;p58"/>
          <p:cNvSpPr txBox="1">
            <a:spLocks noGrp="1"/>
          </p:cNvSpPr>
          <p:nvPr>
            <p:ph type="body" idx="3"/>
          </p:nvPr>
        </p:nvSpPr>
        <p:spPr>
          <a:xfrm>
            <a:off x="6390850" y="2816837"/>
            <a:ext cx="20901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69" name="Google Shape;469;p58"/>
          <p:cNvSpPr txBox="1">
            <a:spLocks noGrp="1"/>
          </p:cNvSpPr>
          <p:nvPr>
            <p:ph type="subTitle" idx="4"/>
          </p:nvPr>
        </p:nvSpPr>
        <p:spPr>
          <a:xfrm>
            <a:off x="1091900" y="18277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"/>
              <a:buNone/>
              <a:defRPr sz="1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70" name="Google Shape;470;p58"/>
          <p:cNvSpPr txBox="1">
            <a:spLocks noGrp="1"/>
          </p:cNvSpPr>
          <p:nvPr>
            <p:ph type="subTitle" idx="5"/>
          </p:nvPr>
        </p:nvSpPr>
        <p:spPr>
          <a:xfrm>
            <a:off x="3955800" y="18277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"/>
              <a:buNone/>
              <a:defRPr sz="1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471" name="Google Shape;471;p58"/>
          <p:cNvSpPr txBox="1">
            <a:spLocks noGrp="1"/>
          </p:cNvSpPr>
          <p:nvPr>
            <p:ph type="subTitle" idx="6"/>
          </p:nvPr>
        </p:nvSpPr>
        <p:spPr>
          <a:xfrm>
            <a:off x="6819700" y="18277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"/>
              <a:buNone/>
              <a:defRPr sz="1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"/>
              <a:buNone/>
              <a:defRPr sz="16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3">
  <p:cSld name="TITLE_AND_BODY_1_2_1_1_2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9"/>
          <p:cNvSpPr/>
          <p:nvPr/>
        </p:nvSpPr>
        <p:spPr>
          <a:xfrm>
            <a:off x="7549675" y="138175"/>
            <a:ext cx="1746600" cy="5157600"/>
          </a:xfrm>
          <a:prstGeom prst="rect">
            <a:avLst/>
          </a:prstGeom>
          <a:solidFill>
            <a:srgbClr val="3EABCA"/>
          </a:solidFill>
          <a:ln w="9525" cap="flat" cmpd="sng">
            <a:solidFill>
              <a:srgbClr val="3EABC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4" name="Google Shape;474;p59"/>
          <p:cNvSpPr/>
          <p:nvPr/>
        </p:nvSpPr>
        <p:spPr>
          <a:xfrm>
            <a:off x="4836675" y="432300"/>
            <a:ext cx="4157400" cy="119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6BAB90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5" name="Google Shape;475;p59"/>
          <p:cNvSpPr txBox="1"/>
          <p:nvPr/>
        </p:nvSpPr>
        <p:spPr>
          <a:xfrm>
            <a:off x="4871963" y="2445113"/>
            <a:ext cx="41574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134D5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6" name="Google Shape;476;p59"/>
          <p:cNvSpPr txBox="1">
            <a:spLocks noGrp="1"/>
          </p:cNvSpPr>
          <p:nvPr>
            <p:ph type="body" idx="1"/>
          </p:nvPr>
        </p:nvSpPr>
        <p:spPr>
          <a:xfrm>
            <a:off x="4836675" y="753900"/>
            <a:ext cx="4157400" cy="71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7" name="Google Shape;477;p59"/>
          <p:cNvSpPr/>
          <p:nvPr/>
        </p:nvSpPr>
        <p:spPr>
          <a:xfrm>
            <a:off x="4849313" y="2123513"/>
            <a:ext cx="4157400" cy="119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3EABCA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8" name="Google Shape;478;p59"/>
          <p:cNvSpPr/>
          <p:nvPr/>
        </p:nvSpPr>
        <p:spPr>
          <a:xfrm>
            <a:off x="4835850" y="385830"/>
            <a:ext cx="729900" cy="48900"/>
          </a:xfrm>
          <a:prstGeom prst="rect">
            <a:avLst/>
          </a:prstGeom>
          <a:solidFill>
            <a:srgbClr val="6BAB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9" name="Google Shape;479;p59"/>
          <p:cNvSpPr/>
          <p:nvPr/>
        </p:nvSpPr>
        <p:spPr>
          <a:xfrm>
            <a:off x="4844097" y="2074630"/>
            <a:ext cx="729900" cy="489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0" name="Google Shape;480;p59"/>
          <p:cNvSpPr txBox="1">
            <a:spLocks noGrp="1"/>
          </p:cNvSpPr>
          <p:nvPr>
            <p:ph type="title"/>
          </p:nvPr>
        </p:nvSpPr>
        <p:spPr>
          <a:xfrm>
            <a:off x="194525" y="2313175"/>
            <a:ext cx="34581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Space Grotesk SemiBold"/>
              <a:buNone/>
              <a:defRPr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81" name="Google Shape;481;p59"/>
          <p:cNvSpPr txBox="1">
            <a:spLocks noGrp="1"/>
          </p:cNvSpPr>
          <p:nvPr>
            <p:ph type="subTitle" idx="2"/>
          </p:nvPr>
        </p:nvSpPr>
        <p:spPr>
          <a:xfrm>
            <a:off x="4834050" y="432300"/>
            <a:ext cx="4157400" cy="3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59"/>
          <p:cNvSpPr txBox="1">
            <a:spLocks noGrp="1"/>
          </p:cNvSpPr>
          <p:nvPr>
            <p:ph type="subTitle" idx="3"/>
          </p:nvPr>
        </p:nvSpPr>
        <p:spPr>
          <a:xfrm>
            <a:off x="4849313" y="2123500"/>
            <a:ext cx="4157400" cy="3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59"/>
          <p:cNvSpPr txBox="1">
            <a:spLocks noGrp="1"/>
          </p:cNvSpPr>
          <p:nvPr>
            <p:ph type="body" idx="4"/>
          </p:nvPr>
        </p:nvSpPr>
        <p:spPr>
          <a:xfrm>
            <a:off x="4849313" y="2445113"/>
            <a:ext cx="4157400" cy="71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84" name="Google Shape;484;p59"/>
          <p:cNvSpPr/>
          <p:nvPr/>
        </p:nvSpPr>
        <p:spPr>
          <a:xfrm>
            <a:off x="4849313" y="3814725"/>
            <a:ext cx="4157400" cy="11976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9744D"/>
            </a:solidFill>
            <a:prstDash val="solid"/>
            <a:round/>
            <a:headEnd type="none" w="sm" len="sm"/>
            <a:tailEnd type="none" w="sm" len="sm"/>
          </a:ln>
          <a:effectLst>
            <a:outerShdw blurRad="228600" dist="104775" dir="636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5" name="Google Shape;485;p59"/>
          <p:cNvSpPr/>
          <p:nvPr/>
        </p:nvSpPr>
        <p:spPr>
          <a:xfrm>
            <a:off x="4844097" y="3763430"/>
            <a:ext cx="729900" cy="48900"/>
          </a:xfrm>
          <a:prstGeom prst="rect">
            <a:avLst/>
          </a:prstGeom>
          <a:solidFill>
            <a:srgbClr val="F974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6" name="Google Shape;486;p59"/>
          <p:cNvSpPr txBox="1">
            <a:spLocks noGrp="1"/>
          </p:cNvSpPr>
          <p:nvPr>
            <p:ph type="subTitle" idx="5"/>
          </p:nvPr>
        </p:nvSpPr>
        <p:spPr>
          <a:xfrm>
            <a:off x="4849313" y="3814750"/>
            <a:ext cx="4157400" cy="3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59"/>
          <p:cNvSpPr txBox="1">
            <a:spLocks noGrp="1"/>
          </p:cNvSpPr>
          <p:nvPr>
            <p:ph type="body" idx="6"/>
          </p:nvPr>
        </p:nvSpPr>
        <p:spPr>
          <a:xfrm>
            <a:off x="4849313" y="4133875"/>
            <a:ext cx="4157400" cy="71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rows and headers">
  <p:cSld name="MAIN_POINT_2_1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60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1" name="Google Shape;491;p60"/>
          <p:cNvSpPr txBox="1">
            <a:spLocks noGrp="1"/>
          </p:cNvSpPr>
          <p:nvPr>
            <p:ph type="body" idx="1"/>
          </p:nvPr>
        </p:nvSpPr>
        <p:spPr>
          <a:xfrm>
            <a:off x="3556273" y="268852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92" name="Google Shape;492;p60"/>
          <p:cNvSpPr txBox="1">
            <a:spLocks noGrp="1"/>
          </p:cNvSpPr>
          <p:nvPr>
            <p:ph type="body" idx="2"/>
          </p:nvPr>
        </p:nvSpPr>
        <p:spPr>
          <a:xfrm>
            <a:off x="3556273" y="1389725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93" name="Google Shape;493;p60"/>
          <p:cNvSpPr txBox="1">
            <a:spLocks noGrp="1"/>
          </p:cNvSpPr>
          <p:nvPr>
            <p:ph type="body" idx="3"/>
          </p:nvPr>
        </p:nvSpPr>
        <p:spPr>
          <a:xfrm>
            <a:off x="3556273" y="3903738"/>
            <a:ext cx="4746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94" name="Google Shape;494;p60"/>
          <p:cNvSpPr txBox="1">
            <a:spLocks noGrp="1"/>
          </p:cNvSpPr>
          <p:nvPr>
            <p:ph type="subTitle" idx="4"/>
          </p:nvPr>
        </p:nvSpPr>
        <p:spPr>
          <a:xfrm>
            <a:off x="566250" y="268852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95" name="Google Shape;495;p60"/>
          <p:cNvSpPr txBox="1">
            <a:spLocks noGrp="1"/>
          </p:cNvSpPr>
          <p:nvPr>
            <p:ph type="subTitle" idx="5"/>
          </p:nvPr>
        </p:nvSpPr>
        <p:spPr>
          <a:xfrm>
            <a:off x="566250" y="1389725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496" name="Google Shape;496;p60"/>
          <p:cNvSpPr txBox="1">
            <a:spLocks noGrp="1"/>
          </p:cNvSpPr>
          <p:nvPr>
            <p:ph type="subTitle" idx="6"/>
          </p:nvPr>
        </p:nvSpPr>
        <p:spPr>
          <a:xfrm>
            <a:off x="566250" y="3903738"/>
            <a:ext cx="24780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headers">
  <p:cSld name="MAIN_POINT_2_1_1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1"/>
          <p:cNvSpPr/>
          <p:nvPr/>
        </p:nvSpPr>
        <p:spPr>
          <a:xfrm rot="10800000">
            <a:off x="670000" y="2622850"/>
            <a:ext cx="137100" cy="681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9" name="Google Shape;499;p61"/>
          <p:cNvSpPr/>
          <p:nvPr/>
        </p:nvSpPr>
        <p:spPr>
          <a:xfrm rot="10800000">
            <a:off x="669925" y="3694275"/>
            <a:ext cx="144000" cy="68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00" name="Google Shape;500;p61"/>
          <p:cNvSpPr/>
          <p:nvPr/>
        </p:nvSpPr>
        <p:spPr>
          <a:xfrm rot="10800000">
            <a:off x="669925" y="1532825"/>
            <a:ext cx="144000" cy="6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01" name="Google Shape;501;p6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02" name="Google Shape;502;p61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3" name="Google Shape;503;p61"/>
          <p:cNvSpPr/>
          <p:nvPr/>
        </p:nvSpPr>
        <p:spPr>
          <a:xfrm>
            <a:off x="810450" y="1377275"/>
            <a:ext cx="66108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61"/>
          <p:cNvSpPr/>
          <p:nvPr/>
        </p:nvSpPr>
        <p:spPr>
          <a:xfrm>
            <a:off x="810450" y="2458000"/>
            <a:ext cx="66108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61"/>
          <p:cNvSpPr/>
          <p:nvPr/>
        </p:nvSpPr>
        <p:spPr>
          <a:xfrm>
            <a:off x="810450" y="3538725"/>
            <a:ext cx="66108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61"/>
          <p:cNvSpPr txBox="1">
            <a:spLocks noGrp="1"/>
          </p:cNvSpPr>
          <p:nvPr>
            <p:ph type="subTitle" idx="1"/>
          </p:nvPr>
        </p:nvSpPr>
        <p:spPr>
          <a:xfrm>
            <a:off x="893850" y="2622850"/>
            <a:ext cx="64440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07" name="Google Shape;507;p61"/>
          <p:cNvSpPr txBox="1">
            <a:spLocks noGrp="1"/>
          </p:cNvSpPr>
          <p:nvPr>
            <p:ph type="subTitle" idx="2"/>
          </p:nvPr>
        </p:nvSpPr>
        <p:spPr>
          <a:xfrm>
            <a:off x="893850" y="1542125"/>
            <a:ext cx="64440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08" name="Google Shape;508;p61"/>
          <p:cNvSpPr txBox="1">
            <a:spLocks noGrp="1"/>
          </p:cNvSpPr>
          <p:nvPr>
            <p:ph type="subTitle" idx="3"/>
          </p:nvPr>
        </p:nvSpPr>
        <p:spPr>
          <a:xfrm>
            <a:off x="893850" y="3694275"/>
            <a:ext cx="6444000" cy="6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 1">
  <p:cSld name="TITLE_AND_BODY_1_1_1_1_1_1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2"/>
          <p:cNvSpPr/>
          <p:nvPr/>
        </p:nvSpPr>
        <p:spPr>
          <a:xfrm>
            <a:off x="645900" y="1479743"/>
            <a:ext cx="2418600" cy="3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11" name="Google Shape;511;p62"/>
          <p:cNvSpPr/>
          <p:nvPr/>
        </p:nvSpPr>
        <p:spPr>
          <a:xfrm>
            <a:off x="6079500" y="1479717"/>
            <a:ext cx="2418600" cy="3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12" name="Google Shape;512;p62"/>
          <p:cNvSpPr/>
          <p:nvPr/>
        </p:nvSpPr>
        <p:spPr>
          <a:xfrm>
            <a:off x="3358950" y="1479717"/>
            <a:ext cx="2418600" cy="3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13" name="Google Shape;513;p62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body" idx="1"/>
          </p:nvPr>
        </p:nvSpPr>
        <p:spPr>
          <a:xfrm>
            <a:off x="72345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17" name="Google Shape;517;p62"/>
          <p:cNvSpPr txBox="1">
            <a:spLocks noGrp="1"/>
          </p:cNvSpPr>
          <p:nvPr>
            <p:ph type="body" idx="2"/>
          </p:nvPr>
        </p:nvSpPr>
        <p:spPr>
          <a:xfrm>
            <a:off x="614955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18" name="Google Shape;518;p62"/>
          <p:cNvSpPr txBox="1">
            <a:spLocks noGrp="1"/>
          </p:cNvSpPr>
          <p:nvPr>
            <p:ph type="body" idx="3"/>
          </p:nvPr>
        </p:nvSpPr>
        <p:spPr>
          <a:xfrm>
            <a:off x="3436500" y="1547526"/>
            <a:ext cx="22614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v1">
  <p:cSld name="TITLE_AND_BODY_1_1_1_1_1_1_1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3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21" name="Google Shape;521;p6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2" name="Google Shape;522;p6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3" name="Google Shape;523;p63"/>
          <p:cNvSpPr txBox="1">
            <a:spLocks noGrp="1"/>
          </p:cNvSpPr>
          <p:nvPr>
            <p:ph type="body" idx="1"/>
          </p:nvPr>
        </p:nvSpPr>
        <p:spPr>
          <a:xfrm>
            <a:off x="566250" y="1547526"/>
            <a:ext cx="15885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24" name="Google Shape;524;p63"/>
          <p:cNvSpPr txBox="1">
            <a:spLocks noGrp="1"/>
          </p:cNvSpPr>
          <p:nvPr>
            <p:ph type="body" idx="2"/>
          </p:nvPr>
        </p:nvSpPr>
        <p:spPr>
          <a:xfrm>
            <a:off x="4413650" y="1547526"/>
            <a:ext cx="15885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25" name="Google Shape;525;p63"/>
          <p:cNvSpPr txBox="1">
            <a:spLocks noGrp="1"/>
          </p:cNvSpPr>
          <p:nvPr>
            <p:ph type="body" idx="3"/>
          </p:nvPr>
        </p:nvSpPr>
        <p:spPr>
          <a:xfrm>
            <a:off x="2489950" y="1547526"/>
            <a:ext cx="15885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26" name="Google Shape;526;p63"/>
          <p:cNvSpPr txBox="1">
            <a:spLocks noGrp="1"/>
          </p:cNvSpPr>
          <p:nvPr>
            <p:ph type="body" idx="4"/>
          </p:nvPr>
        </p:nvSpPr>
        <p:spPr>
          <a:xfrm>
            <a:off x="6337350" y="1547526"/>
            <a:ext cx="15885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E46962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 - o">
  <p:cSld name="TITLE_AND_BODY_2_1"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29" name="Google Shape;529;p64"/>
          <p:cNvSpPr txBox="1">
            <a:spLocks noGrp="1"/>
          </p:cNvSpPr>
          <p:nvPr>
            <p:ph type="body" idx="1"/>
          </p:nvPr>
        </p:nvSpPr>
        <p:spPr>
          <a:xfrm>
            <a:off x="6598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30" name="Google Shape;530;p6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1" name="Google Shape;531;p64"/>
          <p:cNvSpPr/>
          <p:nvPr/>
        </p:nvSpPr>
        <p:spPr>
          <a:xfrm>
            <a:off x="5662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32" name="Google Shape;532;p64"/>
          <p:cNvSpPr/>
          <p:nvPr/>
        </p:nvSpPr>
        <p:spPr>
          <a:xfrm>
            <a:off x="5662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33" name="Google Shape;533;p64"/>
          <p:cNvSpPr txBox="1">
            <a:spLocks noGrp="1"/>
          </p:cNvSpPr>
          <p:nvPr>
            <p:ph type="subTitle" idx="2"/>
          </p:nvPr>
        </p:nvSpPr>
        <p:spPr>
          <a:xfrm>
            <a:off x="6885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34" name="Google Shape;534;p64"/>
          <p:cNvSpPr txBox="1">
            <a:spLocks noGrp="1"/>
          </p:cNvSpPr>
          <p:nvPr>
            <p:ph type="body" idx="3"/>
          </p:nvPr>
        </p:nvSpPr>
        <p:spPr>
          <a:xfrm>
            <a:off x="33964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35" name="Google Shape;535;p64"/>
          <p:cNvSpPr/>
          <p:nvPr/>
        </p:nvSpPr>
        <p:spPr>
          <a:xfrm>
            <a:off x="33028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36" name="Google Shape;536;p64"/>
          <p:cNvSpPr/>
          <p:nvPr/>
        </p:nvSpPr>
        <p:spPr>
          <a:xfrm>
            <a:off x="33028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37" name="Google Shape;537;p64"/>
          <p:cNvSpPr txBox="1">
            <a:spLocks noGrp="1"/>
          </p:cNvSpPr>
          <p:nvPr>
            <p:ph type="subTitle" idx="4"/>
          </p:nvPr>
        </p:nvSpPr>
        <p:spPr>
          <a:xfrm>
            <a:off x="34251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38" name="Google Shape;538;p64"/>
          <p:cNvSpPr txBox="1">
            <a:spLocks noGrp="1"/>
          </p:cNvSpPr>
          <p:nvPr>
            <p:ph type="body" idx="5"/>
          </p:nvPr>
        </p:nvSpPr>
        <p:spPr>
          <a:xfrm>
            <a:off x="6133050" y="1904400"/>
            <a:ext cx="24447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39" name="Google Shape;539;p64"/>
          <p:cNvSpPr/>
          <p:nvPr/>
        </p:nvSpPr>
        <p:spPr>
          <a:xfrm>
            <a:off x="6039450" y="137035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40" name="Google Shape;540;p64"/>
          <p:cNvSpPr/>
          <p:nvPr/>
        </p:nvSpPr>
        <p:spPr>
          <a:xfrm>
            <a:off x="6039450" y="1738675"/>
            <a:ext cx="174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41" name="Google Shape;541;p64"/>
          <p:cNvSpPr txBox="1">
            <a:spLocks noGrp="1"/>
          </p:cNvSpPr>
          <p:nvPr>
            <p:ph type="subTitle" idx="6"/>
          </p:nvPr>
        </p:nvSpPr>
        <p:spPr>
          <a:xfrm>
            <a:off x="6161790" y="1367825"/>
            <a:ext cx="24156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 - o">
  <p:cSld name="TITLE_AND_BODY_1_3_2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4" name="Google Shape;544;p6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5" name="Google Shape;545;p65"/>
          <p:cNvSpPr txBox="1">
            <a:spLocks noGrp="1"/>
          </p:cNvSpPr>
          <p:nvPr>
            <p:ph type="body" idx="1"/>
          </p:nvPr>
        </p:nvSpPr>
        <p:spPr>
          <a:xfrm>
            <a:off x="642375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6" name="Google Shape;546;p65"/>
          <p:cNvSpPr/>
          <p:nvPr/>
        </p:nvSpPr>
        <p:spPr>
          <a:xfrm>
            <a:off x="566250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65"/>
          <p:cNvSpPr txBox="1">
            <a:spLocks noGrp="1"/>
          </p:cNvSpPr>
          <p:nvPr>
            <p:ph type="subTitle" idx="2"/>
          </p:nvPr>
        </p:nvSpPr>
        <p:spPr>
          <a:xfrm>
            <a:off x="642375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48" name="Google Shape;548;p65"/>
          <p:cNvSpPr txBox="1">
            <a:spLocks noGrp="1"/>
          </p:cNvSpPr>
          <p:nvPr>
            <p:ph type="body" idx="3"/>
          </p:nvPr>
        </p:nvSpPr>
        <p:spPr>
          <a:xfrm>
            <a:off x="3330200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9" name="Google Shape;549;p65"/>
          <p:cNvSpPr/>
          <p:nvPr/>
        </p:nvSpPr>
        <p:spPr>
          <a:xfrm>
            <a:off x="3254063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65"/>
          <p:cNvSpPr txBox="1">
            <a:spLocks noGrp="1"/>
          </p:cNvSpPr>
          <p:nvPr>
            <p:ph type="subTitle" idx="4"/>
          </p:nvPr>
        </p:nvSpPr>
        <p:spPr>
          <a:xfrm>
            <a:off x="3330200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51" name="Google Shape;551;p65"/>
          <p:cNvSpPr txBox="1">
            <a:spLocks noGrp="1"/>
          </p:cNvSpPr>
          <p:nvPr>
            <p:ph type="body" idx="5"/>
          </p:nvPr>
        </p:nvSpPr>
        <p:spPr>
          <a:xfrm>
            <a:off x="6018025" y="2008800"/>
            <a:ext cx="2546400" cy="24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52" name="Google Shape;552;p65"/>
          <p:cNvSpPr/>
          <p:nvPr/>
        </p:nvSpPr>
        <p:spPr>
          <a:xfrm>
            <a:off x="5941888" y="1454400"/>
            <a:ext cx="54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65"/>
          <p:cNvSpPr txBox="1">
            <a:spLocks noGrp="1"/>
          </p:cNvSpPr>
          <p:nvPr>
            <p:ph type="subTitle" idx="6"/>
          </p:nvPr>
        </p:nvSpPr>
        <p:spPr>
          <a:xfrm>
            <a:off x="6018025" y="1434000"/>
            <a:ext cx="24150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">
  <p:cSld name="CUSTOM_25"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p66"/>
          <p:cNvSpPr txBox="1">
            <a:spLocks noGrp="1"/>
          </p:cNvSpPr>
          <p:nvPr>
            <p:ph type="subTitle" idx="1"/>
          </p:nvPr>
        </p:nvSpPr>
        <p:spPr>
          <a:xfrm>
            <a:off x="566250" y="1380866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57" name="Google Shape;557;p66"/>
          <p:cNvSpPr txBox="1">
            <a:spLocks noGrp="1"/>
          </p:cNvSpPr>
          <p:nvPr>
            <p:ph type="body" idx="2"/>
          </p:nvPr>
        </p:nvSpPr>
        <p:spPr>
          <a:xfrm>
            <a:off x="3437550" y="1380875"/>
            <a:ext cx="51402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58" name="Google Shape;558;p66"/>
          <p:cNvSpPr txBox="1">
            <a:spLocks noGrp="1"/>
          </p:cNvSpPr>
          <p:nvPr>
            <p:ph type="subTitle" idx="3"/>
          </p:nvPr>
        </p:nvSpPr>
        <p:spPr>
          <a:xfrm>
            <a:off x="566250" y="376227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59" name="Google Shape;559;p66"/>
          <p:cNvSpPr txBox="1">
            <a:spLocks noGrp="1"/>
          </p:cNvSpPr>
          <p:nvPr>
            <p:ph type="body" idx="4"/>
          </p:nvPr>
        </p:nvSpPr>
        <p:spPr>
          <a:xfrm>
            <a:off x="3437550" y="3762275"/>
            <a:ext cx="51402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60" name="Google Shape;560;p66"/>
          <p:cNvSpPr txBox="1">
            <a:spLocks noGrp="1"/>
          </p:cNvSpPr>
          <p:nvPr>
            <p:ph type="subTitle" idx="5"/>
          </p:nvPr>
        </p:nvSpPr>
        <p:spPr>
          <a:xfrm>
            <a:off x="566250" y="257157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61" name="Google Shape;561;p66"/>
          <p:cNvSpPr txBox="1">
            <a:spLocks noGrp="1"/>
          </p:cNvSpPr>
          <p:nvPr>
            <p:ph type="body" idx="6"/>
          </p:nvPr>
        </p:nvSpPr>
        <p:spPr>
          <a:xfrm>
            <a:off x="3437550" y="2571575"/>
            <a:ext cx="51402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">
  <p:cSld name="CUSTOM_1_1"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7"/>
          <p:cNvSpPr txBox="1">
            <a:spLocks noGrp="1"/>
          </p:cNvSpPr>
          <p:nvPr>
            <p:ph type="title"/>
          </p:nvPr>
        </p:nvSpPr>
        <p:spPr>
          <a:xfrm>
            <a:off x="297025" y="445025"/>
            <a:ext cx="85554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67"/>
          <p:cNvSpPr txBox="1">
            <a:spLocks noGrp="1"/>
          </p:cNvSpPr>
          <p:nvPr>
            <p:ph type="subTitle" idx="1"/>
          </p:nvPr>
        </p:nvSpPr>
        <p:spPr>
          <a:xfrm>
            <a:off x="297025" y="11049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65" name="Google Shape;565;p67"/>
          <p:cNvSpPr txBox="1">
            <a:spLocks noGrp="1"/>
          </p:cNvSpPr>
          <p:nvPr>
            <p:ph type="body" idx="2"/>
          </p:nvPr>
        </p:nvSpPr>
        <p:spPr>
          <a:xfrm>
            <a:off x="297025" y="15990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66" name="Google Shape;566;p67"/>
          <p:cNvSpPr txBox="1">
            <a:spLocks noGrp="1"/>
          </p:cNvSpPr>
          <p:nvPr>
            <p:ph type="subTitle" idx="3"/>
          </p:nvPr>
        </p:nvSpPr>
        <p:spPr>
          <a:xfrm>
            <a:off x="6145050" y="11049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67" name="Google Shape;567;p67"/>
          <p:cNvSpPr txBox="1">
            <a:spLocks noGrp="1"/>
          </p:cNvSpPr>
          <p:nvPr>
            <p:ph type="body" idx="4"/>
          </p:nvPr>
        </p:nvSpPr>
        <p:spPr>
          <a:xfrm>
            <a:off x="6145050" y="15990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68" name="Google Shape;568;p67"/>
          <p:cNvSpPr txBox="1">
            <a:spLocks noGrp="1"/>
          </p:cNvSpPr>
          <p:nvPr>
            <p:ph type="subTitle" idx="5"/>
          </p:nvPr>
        </p:nvSpPr>
        <p:spPr>
          <a:xfrm>
            <a:off x="3221038" y="1104925"/>
            <a:ext cx="27075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 b="1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69" name="Google Shape;569;p67"/>
          <p:cNvSpPr txBox="1">
            <a:spLocks noGrp="1"/>
          </p:cNvSpPr>
          <p:nvPr>
            <p:ph type="body" idx="6"/>
          </p:nvPr>
        </p:nvSpPr>
        <p:spPr>
          <a:xfrm>
            <a:off x="3221038" y="1599000"/>
            <a:ext cx="27075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">
  <p:cSld name="TITLE_AND_BODY_1_1_2_1"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68"/>
          <p:cNvSpPr/>
          <p:nvPr/>
        </p:nvSpPr>
        <p:spPr>
          <a:xfrm flipH="1">
            <a:off x="3276925" y="1421275"/>
            <a:ext cx="27900" cy="261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68"/>
          <p:cNvSpPr/>
          <p:nvPr/>
        </p:nvSpPr>
        <p:spPr>
          <a:xfrm flipH="1">
            <a:off x="6005675" y="1421275"/>
            <a:ext cx="27900" cy="261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68"/>
          <p:cNvSpPr/>
          <p:nvPr/>
        </p:nvSpPr>
        <p:spPr>
          <a:xfrm flipH="1">
            <a:off x="548108" y="1421275"/>
            <a:ext cx="27900" cy="261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6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5" name="Google Shape;575;p68"/>
          <p:cNvSpPr txBox="1">
            <a:spLocks noGrp="1"/>
          </p:cNvSpPr>
          <p:nvPr>
            <p:ph type="sldNum" idx="12"/>
          </p:nvPr>
        </p:nvSpPr>
        <p:spPr>
          <a:xfrm>
            <a:off x="8029045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6" name="Google Shape;576;p68"/>
          <p:cNvSpPr txBox="1">
            <a:spLocks noGrp="1"/>
          </p:cNvSpPr>
          <p:nvPr>
            <p:ph type="subTitle" idx="1"/>
          </p:nvPr>
        </p:nvSpPr>
        <p:spPr>
          <a:xfrm>
            <a:off x="699750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77" name="Google Shape;577;p68"/>
          <p:cNvSpPr txBox="1">
            <a:spLocks noGrp="1"/>
          </p:cNvSpPr>
          <p:nvPr>
            <p:ph type="subTitle" idx="2"/>
          </p:nvPr>
        </p:nvSpPr>
        <p:spPr>
          <a:xfrm>
            <a:off x="3428483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78" name="Google Shape;578;p68"/>
          <p:cNvSpPr txBox="1">
            <a:spLocks noGrp="1"/>
          </p:cNvSpPr>
          <p:nvPr>
            <p:ph type="subTitle" idx="3"/>
          </p:nvPr>
        </p:nvSpPr>
        <p:spPr>
          <a:xfrm>
            <a:off x="6157229" y="135446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79" name="Google Shape;579;p68"/>
          <p:cNvSpPr txBox="1">
            <a:spLocks noGrp="1"/>
          </p:cNvSpPr>
          <p:nvPr>
            <p:ph type="body" idx="4"/>
          </p:nvPr>
        </p:nvSpPr>
        <p:spPr>
          <a:xfrm>
            <a:off x="699750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80" name="Google Shape;580;p68"/>
          <p:cNvSpPr txBox="1">
            <a:spLocks noGrp="1"/>
          </p:cNvSpPr>
          <p:nvPr>
            <p:ph type="body" idx="5"/>
          </p:nvPr>
        </p:nvSpPr>
        <p:spPr>
          <a:xfrm>
            <a:off x="3428483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81" name="Google Shape;581;p68"/>
          <p:cNvSpPr txBox="1">
            <a:spLocks noGrp="1"/>
          </p:cNvSpPr>
          <p:nvPr>
            <p:ph type="body" idx="6"/>
          </p:nvPr>
        </p:nvSpPr>
        <p:spPr>
          <a:xfrm>
            <a:off x="6157229" y="1925400"/>
            <a:ext cx="22089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50">
          <p15:clr>
            <a:srgbClr val="E46962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">
  <p:cSld name="MAIN_POINT_2_2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6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6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5" name="Google Shape;585;p69"/>
          <p:cNvSpPr txBox="1">
            <a:spLocks noGrp="1"/>
          </p:cNvSpPr>
          <p:nvPr>
            <p:ph type="body" idx="1"/>
          </p:nvPr>
        </p:nvSpPr>
        <p:spPr>
          <a:xfrm>
            <a:off x="2691088" y="2624400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86" name="Google Shape;586;p69"/>
          <p:cNvSpPr txBox="1">
            <a:spLocks noGrp="1"/>
          </p:cNvSpPr>
          <p:nvPr>
            <p:ph type="body" idx="2"/>
          </p:nvPr>
        </p:nvSpPr>
        <p:spPr>
          <a:xfrm>
            <a:off x="2691088" y="1540800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87" name="Google Shape;587;p69"/>
          <p:cNvSpPr txBox="1">
            <a:spLocks noGrp="1"/>
          </p:cNvSpPr>
          <p:nvPr>
            <p:ph type="body" idx="3"/>
          </p:nvPr>
        </p:nvSpPr>
        <p:spPr>
          <a:xfrm>
            <a:off x="2691088" y="370357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cxnSp>
        <p:nvCxnSpPr>
          <p:cNvPr id="588" name="Google Shape;588;p69"/>
          <p:cNvCxnSpPr/>
          <p:nvPr/>
        </p:nvCxnSpPr>
        <p:spPr>
          <a:xfrm>
            <a:off x="2366100" y="1384225"/>
            <a:ext cx="0" cy="3211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89" name="Google Shape;589;p69"/>
          <p:cNvSpPr/>
          <p:nvPr/>
        </p:nvSpPr>
        <p:spPr>
          <a:xfrm>
            <a:off x="2289750" y="1650775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69"/>
          <p:cNvSpPr/>
          <p:nvPr/>
        </p:nvSpPr>
        <p:spPr>
          <a:xfrm>
            <a:off x="2289750" y="2737600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69"/>
          <p:cNvSpPr/>
          <p:nvPr/>
        </p:nvSpPr>
        <p:spPr>
          <a:xfrm>
            <a:off x="2289750" y="38244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69"/>
          <p:cNvSpPr txBox="1">
            <a:spLocks noGrp="1"/>
          </p:cNvSpPr>
          <p:nvPr>
            <p:ph type="subTitle" idx="4"/>
          </p:nvPr>
        </p:nvSpPr>
        <p:spPr>
          <a:xfrm>
            <a:off x="313400" y="2645150"/>
            <a:ext cx="18867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93" name="Google Shape;593;p69"/>
          <p:cNvSpPr txBox="1">
            <a:spLocks noGrp="1"/>
          </p:cNvSpPr>
          <p:nvPr>
            <p:ph type="subTitle" idx="5"/>
          </p:nvPr>
        </p:nvSpPr>
        <p:spPr>
          <a:xfrm>
            <a:off x="313400" y="1540800"/>
            <a:ext cx="18867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594" name="Google Shape;594;p69"/>
          <p:cNvSpPr txBox="1">
            <a:spLocks noGrp="1"/>
          </p:cNvSpPr>
          <p:nvPr>
            <p:ph type="subTitle" idx="6"/>
          </p:nvPr>
        </p:nvSpPr>
        <p:spPr>
          <a:xfrm>
            <a:off x="313400" y="3736525"/>
            <a:ext cx="18867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items on timeline 1">
  <p:cSld name="MAIN_POINT_2_2_2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97" name="Google Shape;597;p70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8" name="Google Shape;598;p70"/>
          <p:cNvSpPr txBox="1">
            <a:spLocks noGrp="1"/>
          </p:cNvSpPr>
          <p:nvPr>
            <p:ph type="body" idx="1"/>
          </p:nvPr>
        </p:nvSpPr>
        <p:spPr>
          <a:xfrm>
            <a:off x="2691100" y="1237550"/>
            <a:ext cx="4383900" cy="8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99" name="Google Shape;599;p70"/>
          <p:cNvSpPr txBox="1">
            <a:spLocks noGrp="1"/>
          </p:cNvSpPr>
          <p:nvPr>
            <p:ph type="body" idx="2"/>
          </p:nvPr>
        </p:nvSpPr>
        <p:spPr>
          <a:xfrm>
            <a:off x="2691100" y="2225625"/>
            <a:ext cx="4383900" cy="7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00" name="Google Shape;600;p70"/>
          <p:cNvSpPr txBox="1">
            <a:spLocks noGrp="1"/>
          </p:cNvSpPr>
          <p:nvPr>
            <p:ph type="body" idx="3"/>
          </p:nvPr>
        </p:nvSpPr>
        <p:spPr>
          <a:xfrm>
            <a:off x="2691088" y="329742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cxnSp>
        <p:nvCxnSpPr>
          <p:cNvPr id="601" name="Google Shape;601;p70"/>
          <p:cNvCxnSpPr/>
          <p:nvPr/>
        </p:nvCxnSpPr>
        <p:spPr>
          <a:xfrm>
            <a:off x="2366100" y="1266800"/>
            <a:ext cx="0" cy="36069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602" name="Google Shape;602;p70"/>
          <p:cNvSpPr/>
          <p:nvPr/>
        </p:nvSpPr>
        <p:spPr>
          <a:xfrm>
            <a:off x="2289750" y="1492850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70"/>
          <p:cNvSpPr/>
          <p:nvPr/>
        </p:nvSpPr>
        <p:spPr>
          <a:xfrm>
            <a:off x="2289750" y="2500275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70"/>
          <p:cNvSpPr/>
          <p:nvPr/>
        </p:nvSpPr>
        <p:spPr>
          <a:xfrm>
            <a:off x="2289750" y="35445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70"/>
          <p:cNvSpPr txBox="1">
            <a:spLocks noGrp="1"/>
          </p:cNvSpPr>
          <p:nvPr>
            <p:ph type="subTitle" idx="4"/>
          </p:nvPr>
        </p:nvSpPr>
        <p:spPr>
          <a:xfrm>
            <a:off x="203925" y="1404950"/>
            <a:ext cx="1995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06" name="Google Shape;606;p70"/>
          <p:cNvSpPr txBox="1">
            <a:spLocks noGrp="1"/>
          </p:cNvSpPr>
          <p:nvPr>
            <p:ph type="subTitle" idx="5"/>
          </p:nvPr>
        </p:nvSpPr>
        <p:spPr>
          <a:xfrm>
            <a:off x="203925" y="2412375"/>
            <a:ext cx="1995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07" name="Google Shape;607;p70"/>
          <p:cNvSpPr txBox="1">
            <a:spLocks noGrp="1"/>
          </p:cNvSpPr>
          <p:nvPr>
            <p:ph type="subTitle" idx="6"/>
          </p:nvPr>
        </p:nvSpPr>
        <p:spPr>
          <a:xfrm>
            <a:off x="203925" y="3456625"/>
            <a:ext cx="1995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08" name="Google Shape;608;p70"/>
          <p:cNvSpPr/>
          <p:nvPr/>
        </p:nvSpPr>
        <p:spPr>
          <a:xfrm>
            <a:off x="2289750" y="4329313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70"/>
          <p:cNvSpPr txBox="1">
            <a:spLocks noGrp="1"/>
          </p:cNvSpPr>
          <p:nvPr>
            <p:ph type="body" idx="7"/>
          </p:nvPr>
        </p:nvSpPr>
        <p:spPr>
          <a:xfrm>
            <a:off x="2691088" y="4065025"/>
            <a:ext cx="438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10" name="Google Shape;610;p70"/>
          <p:cNvSpPr txBox="1">
            <a:spLocks noGrp="1"/>
          </p:cNvSpPr>
          <p:nvPr>
            <p:ph type="subTitle" idx="8"/>
          </p:nvPr>
        </p:nvSpPr>
        <p:spPr>
          <a:xfrm>
            <a:off x="203925" y="4232425"/>
            <a:ext cx="1995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 v2">
  <p:cSld name="MAIN_POINT_2_2_1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7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13" name="Google Shape;613;p71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4" name="Google Shape;614;p71"/>
          <p:cNvSpPr txBox="1">
            <a:spLocks noGrp="1"/>
          </p:cNvSpPr>
          <p:nvPr>
            <p:ph type="body" idx="1"/>
          </p:nvPr>
        </p:nvSpPr>
        <p:spPr>
          <a:xfrm>
            <a:off x="607550" y="1871725"/>
            <a:ext cx="17220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615" name="Google Shape;615;p71"/>
          <p:cNvCxnSpPr/>
          <p:nvPr/>
        </p:nvCxnSpPr>
        <p:spPr>
          <a:xfrm>
            <a:off x="567850" y="3366550"/>
            <a:ext cx="8012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616" name="Google Shape;616;p71"/>
          <p:cNvSpPr/>
          <p:nvPr/>
        </p:nvSpPr>
        <p:spPr>
          <a:xfrm>
            <a:off x="4495650" y="3290200"/>
            <a:ext cx="152700" cy="15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71"/>
          <p:cNvSpPr/>
          <p:nvPr/>
        </p:nvSpPr>
        <p:spPr>
          <a:xfrm>
            <a:off x="1392200" y="3290200"/>
            <a:ext cx="152700" cy="15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71"/>
          <p:cNvSpPr/>
          <p:nvPr/>
        </p:nvSpPr>
        <p:spPr>
          <a:xfrm>
            <a:off x="7599100" y="3317625"/>
            <a:ext cx="152700" cy="15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71"/>
          <p:cNvSpPr txBox="1">
            <a:spLocks noGrp="1"/>
          </p:cNvSpPr>
          <p:nvPr>
            <p:ph type="body" idx="2"/>
          </p:nvPr>
        </p:nvSpPr>
        <p:spPr>
          <a:xfrm>
            <a:off x="3711000" y="1871725"/>
            <a:ext cx="17220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0" name="Google Shape;620;p71"/>
          <p:cNvSpPr txBox="1">
            <a:spLocks noGrp="1"/>
          </p:cNvSpPr>
          <p:nvPr>
            <p:ph type="body" idx="3"/>
          </p:nvPr>
        </p:nvSpPr>
        <p:spPr>
          <a:xfrm>
            <a:off x="6814450" y="1871725"/>
            <a:ext cx="17220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1" name="Google Shape;621;p71"/>
          <p:cNvSpPr txBox="1">
            <a:spLocks noGrp="1"/>
          </p:cNvSpPr>
          <p:nvPr>
            <p:ph type="subTitle" idx="4"/>
          </p:nvPr>
        </p:nvSpPr>
        <p:spPr>
          <a:xfrm>
            <a:off x="258100" y="3623450"/>
            <a:ext cx="2421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22" name="Google Shape;622;p71"/>
          <p:cNvSpPr txBox="1">
            <a:spLocks noGrp="1"/>
          </p:cNvSpPr>
          <p:nvPr>
            <p:ph type="subTitle" idx="5"/>
          </p:nvPr>
        </p:nvSpPr>
        <p:spPr>
          <a:xfrm>
            <a:off x="3361498" y="3623450"/>
            <a:ext cx="2421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23" name="Google Shape;623;p71"/>
          <p:cNvSpPr txBox="1">
            <a:spLocks noGrp="1"/>
          </p:cNvSpPr>
          <p:nvPr>
            <p:ph type="subTitle" idx="6"/>
          </p:nvPr>
        </p:nvSpPr>
        <p:spPr>
          <a:xfrm>
            <a:off x="6464948" y="3623450"/>
            <a:ext cx="24210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">
  <p:cSld name="TITLE_AND_BODY_1_2_2_1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72"/>
          <p:cNvSpPr/>
          <p:nvPr/>
        </p:nvSpPr>
        <p:spPr>
          <a:xfrm>
            <a:off x="569625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7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7" name="Google Shape;627;p72"/>
          <p:cNvSpPr txBox="1">
            <a:spLocks noGrp="1"/>
          </p:cNvSpPr>
          <p:nvPr>
            <p:ph type="body" idx="1"/>
          </p:nvPr>
        </p:nvSpPr>
        <p:spPr>
          <a:xfrm>
            <a:off x="762316" y="3255732"/>
            <a:ext cx="1502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28" name="Google Shape;628;p72"/>
          <p:cNvSpPr>
            <a:spLocks noGrp="1"/>
          </p:cNvSpPr>
          <p:nvPr>
            <p:ph type="pic" idx="2"/>
          </p:nvPr>
        </p:nvSpPr>
        <p:spPr>
          <a:xfrm>
            <a:off x="827900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629" name="Google Shape;629;p72"/>
          <p:cNvSpPr/>
          <p:nvPr/>
        </p:nvSpPr>
        <p:spPr>
          <a:xfrm>
            <a:off x="2610859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72"/>
          <p:cNvSpPr txBox="1">
            <a:spLocks noGrp="1"/>
          </p:cNvSpPr>
          <p:nvPr>
            <p:ph type="body" idx="3"/>
          </p:nvPr>
        </p:nvSpPr>
        <p:spPr>
          <a:xfrm>
            <a:off x="2803549" y="3255732"/>
            <a:ext cx="1502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31" name="Google Shape;631;p72"/>
          <p:cNvSpPr/>
          <p:nvPr/>
        </p:nvSpPr>
        <p:spPr>
          <a:xfrm>
            <a:off x="4652092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72"/>
          <p:cNvSpPr txBox="1">
            <a:spLocks noGrp="1"/>
          </p:cNvSpPr>
          <p:nvPr>
            <p:ph type="body" idx="4"/>
          </p:nvPr>
        </p:nvSpPr>
        <p:spPr>
          <a:xfrm>
            <a:off x="4844783" y="3255732"/>
            <a:ext cx="1502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33" name="Google Shape;633;p72"/>
          <p:cNvSpPr/>
          <p:nvPr/>
        </p:nvSpPr>
        <p:spPr>
          <a:xfrm>
            <a:off x="6693326" y="1377275"/>
            <a:ext cx="18879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72"/>
          <p:cNvSpPr txBox="1">
            <a:spLocks noGrp="1"/>
          </p:cNvSpPr>
          <p:nvPr>
            <p:ph type="body" idx="5"/>
          </p:nvPr>
        </p:nvSpPr>
        <p:spPr>
          <a:xfrm>
            <a:off x="6886016" y="3255732"/>
            <a:ext cx="1502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35" name="Google Shape;635;p72"/>
          <p:cNvSpPr>
            <a:spLocks noGrp="1"/>
          </p:cNvSpPr>
          <p:nvPr>
            <p:ph type="pic" idx="6"/>
          </p:nvPr>
        </p:nvSpPr>
        <p:spPr>
          <a:xfrm>
            <a:off x="2885550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636" name="Google Shape;636;p72"/>
          <p:cNvSpPr>
            <a:spLocks noGrp="1"/>
          </p:cNvSpPr>
          <p:nvPr>
            <p:ph type="pic" idx="7"/>
          </p:nvPr>
        </p:nvSpPr>
        <p:spPr>
          <a:xfrm>
            <a:off x="4906575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637" name="Google Shape;637;p72"/>
          <p:cNvSpPr>
            <a:spLocks noGrp="1"/>
          </p:cNvSpPr>
          <p:nvPr>
            <p:ph type="pic" idx="8"/>
          </p:nvPr>
        </p:nvSpPr>
        <p:spPr>
          <a:xfrm>
            <a:off x="6927600" y="1733750"/>
            <a:ext cx="572700" cy="572700"/>
          </a:xfrm>
          <a:prstGeom prst="rect">
            <a:avLst/>
          </a:prstGeom>
          <a:noFill/>
          <a:ln>
            <a:noFill/>
          </a:ln>
        </p:spPr>
      </p:sp>
      <p:sp>
        <p:nvSpPr>
          <p:cNvPr id="638" name="Google Shape;638;p72"/>
          <p:cNvSpPr txBox="1">
            <a:spLocks noGrp="1"/>
          </p:cNvSpPr>
          <p:nvPr>
            <p:ph type="subTitle" idx="9"/>
          </p:nvPr>
        </p:nvSpPr>
        <p:spPr>
          <a:xfrm>
            <a:off x="762316" y="2673475"/>
            <a:ext cx="15024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39" name="Google Shape;639;p72"/>
          <p:cNvSpPr txBox="1">
            <a:spLocks noGrp="1"/>
          </p:cNvSpPr>
          <p:nvPr>
            <p:ph type="subTitle" idx="13"/>
          </p:nvPr>
        </p:nvSpPr>
        <p:spPr>
          <a:xfrm>
            <a:off x="2803549" y="2673475"/>
            <a:ext cx="15024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40" name="Google Shape;640;p72"/>
          <p:cNvSpPr txBox="1">
            <a:spLocks noGrp="1"/>
          </p:cNvSpPr>
          <p:nvPr>
            <p:ph type="subTitle" idx="14"/>
          </p:nvPr>
        </p:nvSpPr>
        <p:spPr>
          <a:xfrm>
            <a:off x="4844783" y="2673475"/>
            <a:ext cx="15024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41" name="Google Shape;641;p72"/>
          <p:cNvSpPr txBox="1">
            <a:spLocks noGrp="1"/>
          </p:cNvSpPr>
          <p:nvPr>
            <p:ph type="subTitle" idx="15"/>
          </p:nvPr>
        </p:nvSpPr>
        <p:spPr>
          <a:xfrm>
            <a:off x="6886016" y="2673475"/>
            <a:ext cx="15024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"/>
              <a:buNone/>
              <a:defRPr b="1">
                <a:solidFill>
                  <a:srgbClr val="3EABC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2">
  <p:cSld name="TITLE_AND_BODY_1_2_1_2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73"/>
          <p:cNvSpPr/>
          <p:nvPr/>
        </p:nvSpPr>
        <p:spPr>
          <a:xfrm rot="10800000">
            <a:off x="0" y="256620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44" name="Google Shape;644;p73"/>
          <p:cNvSpPr/>
          <p:nvPr/>
        </p:nvSpPr>
        <p:spPr>
          <a:xfrm>
            <a:off x="569477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7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6" name="Google Shape;646;p73"/>
          <p:cNvSpPr txBox="1">
            <a:spLocks noGrp="1"/>
          </p:cNvSpPr>
          <p:nvPr>
            <p:ph type="body" idx="1"/>
          </p:nvPr>
        </p:nvSpPr>
        <p:spPr>
          <a:xfrm>
            <a:off x="756741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47" name="Google Shape;647;p73"/>
          <p:cNvSpPr/>
          <p:nvPr/>
        </p:nvSpPr>
        <p:spPr>
          <a:xfrm>
            <a:off x="566250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73"/>
          <p:cNvSpPr txBox="1">
            <a:spLocks noGrp="1"/>
          </p:cNvSpPr>
          <p:nvPr>
            <p:ph type="subTitle" idx="2"/>
          </p:nvPr>
        </p:nvSpPr>
        <p:spPr>
          <a:xfrm>
            <a:off x="756741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49" name="Google Shape;649;p73"/>
          <p:cNvSpPr/>
          <p:nvPr/>
        </p:nvSpPr>
        <p:spPr>
          <a:xfrm>
            <a:off x="2601284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73"/>
          <p:cNvSpPr txBox="1">
            <a:spLocks noGrp="1"/>
          </p:cNvSpPr>
          <p:nvPr>
            <p:ph type="body" idx="3"/>
          </p:nvPr>
        </p:nvSpPr>
        <p:spPr>
          <a:xfrm>
            <a:off x="2788548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51" name="Google Shape;651;p73"/>
          <p:cNvSpPr/>
          <p:nvPr/>
        </p:nvSpPr>
        <p:spPr>
          <a:xfrm>
            <a:off x="2598057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73"/>
          <p:cNvSpPr txBox="1">
            <a:spLocks noGrp="1"/>
          </p:cNvSpPr>
          <p:nvPr>
            <p:ph type="subTitle" idx="4"/>
          </p:nvPr>
        </p:nvSpPr>
        <p:spPr>
          <a:xfrm>
            <a:off x="2788548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53" name="Google Shape;653;p73"/>
          <p:cNvSpPr/>
          <p:nvPr/>
        </p:nvSpPr>
        <p:spPr>
          <a:xfrm>
            <a:off x="4633091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73"/>
          <p:cNvSpPr txBox="1">
            <a:spLocks noGrp="1"/>
          </p:cNvSpPr>
          <p:nvPr>
            <p:ph type="body" idx="5"/>
          </p:nvPr>
        </p:nvSpPr>
        <p:spPr>
          <a:xfrm>
            <a:off x="4820355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55" name="Google Shape;655;p73"/>
          <p:cNvSpPr/>
          <p:nvPr/>
        </p:nvSpPr>
        <p:spPr>
          <a:xfrm>
            <a:off x="4629864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73"/>
          <p:cNvSpPr txBox="1">
            <a:spLocks noGrp="1"/>
          </p:cNvSpPr>
          <p:nvPr>
            <p:ph type="subTitle" idx="6"/>
          </p:nvPr>
        </p:nvSpPr>
        <p:spPr>
          <a:xfrm>
            <a:off x="4820355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57" name="Google Shape;657;p73"/>
          <p:cNvSpPr/>
          <p:nvPr/>
        </p:nvSpPr>
        <p:spPr>
          <a:xfrm>
            <a:off x="6664899" y="1377275"/>
            <a:ext cx="1912800" cy="234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73"/>
          <p:cNvSpPr txBox="1">
            <a:spLocks noGrp="1"/>
          </p:cNvSpPr>
          <p:nvPr>
            <p:ph type="body" idx="7"/>
          </p:nvPr>
        </p:nvSpPr>
        <p:spPr>
          <a:xfrm>
            <a:off x="6852162" y="2449762"/>
            <a:ext cx="15519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59" name="Google Shape;659;p73"/>
          <p:cNvSpPr/>
          <p:nvPr/>
        </p:nvSpPr>
        <p:spPr>
          <a:xfrm>
            <a:off x="6661671" y="1958350"/>
            <a:ext cx="810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73"/>
          <p:cNvSpPr txBox="1">
            <a:spLocks noGrp="1"/>
          </p:cNvSpPr>
          <p:nvPr>
            <p:ph type="subTitle" idx="8"/>
          </p:nvPr>
        </p:nvSpPr>
        <p:spPr>
          <a:xfrm>
            <a:off x="6852162" y="1937950"/>
            <a:ext cx="15519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"/>
              <a:buNone/>
              <a:defRPr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3">
  <p:cSld name="TITLE_AND_BODY_1_2_1_1_1_2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7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63" name="Google Shape;663;p7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4" name="Google Shape;664;p74"/>
          <p:cNvSpPr txBox="1">
            <a:spLocks noGrp="1"/>
          </p:cNvSpPr>
          <p:nvPr>
            <p:ph type="body" idx="1"/>
          </p:nvPr>
        </p:nvSpPr>
        <p:spPr>
          <a:xfrm>
            <a:off x="8061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65" name="Google Shape;665;p74"/>
          <p:cNvSpPr txBox="1">
            <a:spLocks noGrp="1"/>
          </p:cNvSpPr>
          <p:nvPr>
            <p:ph type="subTitle" idx="2"/>
          </p:nvPr>
        </p:nvSpPr>
        <p:spPr>
          <a:xfrm>
            <a:off x="10839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66" name="Google Shape;666;p74"/>
          <p:cNvSpPr txBox="1">
            <a:spLocks noGrp="1"/>
          </p:cNvSpPr>
          <p:nvPr>
            <p:ph type="body" idx="3"/>
          </p:nvPr>
        </p:nvSpPr>
        <p:spPr>
          <a:xfrm>
            <a:off x="25989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67" name="Google Shape;667;p74"/>
          <p:cNvSpPr txBox="1">
            <a:spLocks noGrp="1"/>
          </p:cNvSpPr>
          <p:nvPr>
            <p:ph type="subTitle" idx="4"/>
          </p:nvPr>
        </p:nvSpPr>
        <p:spPr>
          <a:xfrm>
            <a:off x="2876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68" name="Google Shape;668;p74"/>
          <p:cNvSpPr txBox="1">
            <a:spLocks noGrp="1"/>
          </p:cNvSpPr>
          <p:nvPr>
            <p:ph type="body" idx="5"/>
          </p:nvPr>
        </p:nvSpPr>
        <p:spPr>
          <a:xfrm>
            <a:off x="45744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69" name="Google Shape;669;p74"/>
          <p:cNvSpPr txBox="1">
            <a:spLocks noGrp="1"/>
          </p:cNvSpPr>
          <p:nvPr>
            <p:ph type="subTitle" idx="6"/>
          </p:nvPr>
        </p:nvSpPr>
        <p:spPr>
          <a:xfrm>
            <a:off x="48522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70" name="Google Shape;670;p74"/>
          <p:cNvSpPr txBox="1">
            <a:spLocks noGrp="1"/>
          </p:cNvSpPr>
          <p:nvPr>
            <p:ph type="body" idx="7"/>
          </p:nvPr>
        </p:nvSpPr>
        <p:spPr>
          <a:xfrm>
            <a:off x="6549900" y="3045425"/>
            <a:ext cx="17880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71" name="Google Shape;671;p74"/>
          <p:cNvSpPr txBox="1">
            <a:spLocks noGrp="1"/>
          </p:cNvSpPr>
          <p:nvPr>
            <p:ph type="subTitle" idx="8"/>
          </p:nvPr>
        </p:nvSpPr>
        <p:spPr>
          <a:xfrm>
            <a:off x="6827700" y="1993500"/>
            <a:ext cx="12324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 v3">
  <p:cSld name="TITLE_AND_BODY_1_2_1_1_1_2_1"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7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4" name="Google Shape;674;p7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5" name="Google Shape;675;p75"/>
          <p:cNvSpPr txBox="1">
            <a:spLocks noGrp="1"/>
          </p:cNvSpPr>
          <p:nvPr>
            <p:ph type="body" idx="1"/>
          </p:nvPr>
        </p:nvSpPr>
        <p:spPr>
          <a:xfrm>
            <a:off x="1110900" y="2969225"/>
            <a:ext cx="2374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76" name="Google Shape;676;p75"/>
          <p:cNvSpPr txBox="1">
            <a:spLocks noGrp="1"/>
          </p:cNvSpPr>
          <p:nvPr>
            <p:ph type="subTitle" idx="2"/>
          </p:nvPr>
        </p:nvSpPr>
        <p:spPr>
          <a:xfrm>
            <a:off x="1368450" y="2145900"/>
            <a:ext cx="1859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77" name="Google Shape;677;p75"/>
          <p:cNvSpPr txBox="1">
            <a:spLocks noGrp="1"/>
          </p:cNvSpPr>
          <p:nvPr>
            <p:ph type="body" idx="3"/>
          </p:nvPr>
        </p:nvSpPr>
        <p:spPr>
          <a:xfrm>
            <a:off x="5368300" y="2969225"/>
            <a:ext cx="2374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78" name="Google Shape;678;p75"/>
          <p:cNvSpPr txBox="1">
            <a:spLocks noGrp="1"/>
          </p:cNvSpPr>
          <p:nvPr>
            <p:ph type="subTitle" idx="4"/>
          </p:nvPr>
        </p:nvSpPr>
        <p:spPr>
          <a:xfrm>
            <a:off x="5625850" y="2145900"/>
            <a:ext cx="18597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ace Grotesk SemiBold"/>
              <a:buNone/>
              <a:defRPr sz="16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 1">
  <p:cSld name="TITLE_AND_BODY_1_2_1_1_1_1_1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7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81" name="Google Shape;681;p7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2" name="Google Shape;682;p76"/>
          <p:cNvSpPr txBox="1">
            <a:spLocks noGrp="1"/>
          </p:cNvSpPr>
          <p:nvPr>
            <p:ph type="body" idx="1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3" name="Google Shape;683;p76"/>
          <p:cNvSpPr txBox="1">
            <a:spLocks noGrp="1"/>
          </p:cNvSpPr>
          <p:nvPr>
            <p:ph type="body" idx="2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4" name="Google Shape;684;p76"/>
          <p:cNvSpPr txBox="1">
            <a:spLocks noGrp="1"/>
          </p:cNvSpPr>
          <p:nvPr>
            <p:ph type="subTitle" idx="3"/>
          </p:nvPr>
        </p:nvSpPr>
        <p:spPr>
          <a:xfrm>
            <a:off x="650850" y="1367825"/>
            <a:ext cx="37767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85" name="Google Shape;685;p76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 v2">
  <p:cSld name="TITLE_AND_BODY_1_2_1_1_1_1_1_1"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77"/>
          <p:cNvSpPr/>
          <p:nvPr/>
        </p:nvSpPr>
        <p:spPr>
          <a:xfrm>
            <a:off x="4669125" y="1377275"/>
            <a:ext cx="3908700" cy="34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chemeClr val="accent6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88" name="Google Shape;688;p77"/>
          <p:cNvSpPr/>
          <p:nvPr/>
        </p:nvSpPr>
        <p:spPr>
          <a:xfrm>
            <a:off x="569475" y="1377275"/>
            <a:ext cx="3908700" cy="34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342900" dist="95250" dir="5400000" algn="bl" rotWithShape="0">
              <a:schemeClr val="accent4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89" name="Google Shape;689;p7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0" name="Google Shape;690;p7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1" name="Google Shape;691;p77"/>
          <p:cNvSpPr txBox="1">
            <a:spLocks noGrp="1"/>
          </p:cNvSpPr>
          <p:nvPr>
            <p:ph type="body" idx="1"/>
          </p:nvPr>
        </p:nvSpPr>
        <p:spPr>
          <a:xfrm>
            <a:off x="747225" y="2232000"/>
            <a:ext cx="3553200" cy="25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2" name="Google Shape;692;p77"/>
          <p:cNvSpPr txBox="1">
            <a:spLocks noGrp="1"/>
          </p:cNvSpPr>
          <p:nvPr>
            <p:ph type="body" idx="2"/>
          </p:nvPr>
        </p:nvSpPr>
        <p:spPr>
          <a:xfrm>
            <a:off x="4846875" y="2232000"/>
            <a:ext cx="3553200" cy="25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3" name="Google Shape;693;p77"/>
          <p:cNvSpPr txBox="1">
            <a:spLocks noGrp="1"/>
          </p:cNvSpPr>
          <p:nvPr>
            <p:ph type="subTitle" idx="3"/>
          </p:nvPr>
        </p:nvSpPr>
        <p:spPr>
          <a:xfrm>
            <a:off x="747223" y="1490400"/>
            <a:ext cx="3553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694" name="Google Shape;694;p77"/>
          <p:cNvSpPr txBox="1">
            <a:spLocks noGrp="1"/>
          </p:cNvSpPr>
          <p:nvPr>
            <p:ph type="subTitle" idx="4"/>
          </p:nvPr>
        </p:nvSpPr>
        <p:spPr>
          <a:xfrm>
            <a:off x="4846161" y="1490400"/>
            <a:ext cx="3553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sitive/negative slide v3">
  <p:cSld name="TITLE_AND_BODY_1_2_1_1_1_1_1_1_1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78"/>
          <p:cNvSpPr/>
          <p:nvPr/>
        </p:nvSpPr>
        <p:spPr>
          <a:xfrm>
            <a:off x="0" y="0"/>
            <a:ext cx="9144000" cy="8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78"/>
          <p:cNvSpPr/>
          <p:nvPr/>
        </p:nvSpPr>
        <p:spPr>
          <a:xfrm>
            <a:off x="4669123" y="1377275"/>
            <a:ext cx="3909600" cy="34524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342900" dist="95250" dir="5400000" algn="bl" rotWithShape="0">
              <a:schemeClr val="accent6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78"/>
          <p:cNvSpPr/>
          <p:nvPr/>
        </p:nvSpPr>
        <p:spPr>
          <a:xfrm>
            <a:off x="569473" y="1377275"/>
            <a:ext cx="3908700" cy="34524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342900" dist="95250" dir="5400000" algn="bl" rotWithShape="0">
              <a:schemeClr val="accent4">
                <a:alpha val="2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78"/>
          <p:cNvSpPr txBox="1">
            <a:spLocks noGrp="1"/>
          </p:cNvSpPr>
          <p:nvPr>
            <p:ph type="title"/>
          </p:nvPr>
        </p:nvSpPr>
        <p:spPr>
          <a:xfrm>
            <a:off x="566250" y="445038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00" name="Google Shape;700;p7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1" name="Google Shape;701;p78"/>
          <p:cNvSpPr txBox="1">
            <a:spLocks noGrp="1"/>
          </p:cNvSpPr>
          <p:nvPr>
            <p:ph type="body" idx="1"/>
          </p:nvPr>
        </p:nvSpPr>
        <p:spPr>
          <a:xfrm>
            <a:off x="744250" y="2230700"/>
            <a:ext cx="3555300" cy="23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✓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2" name="Google Shape;702;p78"/>
          <p:cNvSpPr txBox="1">
            <a:spLocks noGrp="1"/>
          </p:cNvSpPr>
          <p:nvPr>
            <p:ph type="body" idx="2"/>
          </p:nvPr>
        </p:nvSpPr>
        <p:spPr>
          <a:xfrm>
            <a:off x="4845450" y="2232000"/>
            <a:ext cx="3732300" cy="24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✖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3" name="Google Shape;703;p78"/>
          <p:cNvSpPr txBox="1">
            <a:spLocks noGrp="1"/>
          </p:cNvSpPr>
          <p:nvPr>
            <p:ph type="subTitle" idx="3"/>
          </p:nvPr>
        </p:nvSpPr>
        <p:spPr>
          <a:xfrm>
            <a:off x="747973" y="1490100"/>
            <a:ext cx="35517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04" name="Google Shape;704;p78"/>
          <p:cNvSpPr txBox="1">
            <a:spLocks noGrp="1"/>
          </p:cNvSpPr>
          <p:nvPr>
            <p:ph type="subTitle" idx="4"/>
          </p:nvPr>
        </p:nvSpPr>
        <p:spPr>
          <a:xfrm>
            <a:off x="4847323" y="1490400"/>
            <a:ext cx="3553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pace Grotesk SemiBold"/>
              <a:buNone/>
              <a:defRPr>
                <a:solidFill>
                  <a:schemeClr val="lt2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44">
          <p15:clr>
            <a:srgbClr val="E46962"/>
          </p15:clr>
        </p15:guide>
        <p15:guide id="2" pos="469">
          <p15:clr>
            <a:srgbClr val="E46962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 1">
  <p:cSld name="Default Slide_1"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1">
  <p:cSld name="CUSTOM_26"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80"/>
          <p:cNvSpPr/>
          <p:nvPr/>
        </p:nvSpPr>
        <p:spPr>
          <a:xfrm>
            <a:off x="5606775" y="1660900"/>
            <a:ext cx="131400" cy="104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08" name="Google Shape;708;p80"/>
          <p:cNvSpPr/>
          <p:nvPr/>
        </p:nvSpPr>
        <p:spPr>
          <a:xfrm>
            <a:off x="2148385" y="1543150"/>
            <a:ext cx="3458400" cy="127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8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10" name="Google Shape;710;p80"/>
          <p:cNvSpPr>
            <a:spLocks noGrp="1"/>
          </p:cNvSpPr>
          <p:nvPr>
            <p:ph type="pic" idx="2"/>
          </p:nvPr>
        </p:nvSpPr>
        <p:spPr>
          <a:xfrm>
            <a:off x="1438950" y="1498600"/>
            <a:ext cx="1367100" cy="1367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11" name="Google Shape;711;p80"/>
          <p:cNvSpPr txBox="1">
            <a:spLocks noGrp="1"/>
          </p:cNvSpPr>
          <p:nvPr>
            <p:ph type="subTitle" idx="1"/>
          </p:nvPr>
        </p:nvSpPr>
        <p:spPr>
          <a:xfrm>
            <a:off x="2885850" y="1576400"/>
            <a:ext cx="2672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12" name="Google Shape;712;p80"/>
          <p:cNvSpPr/>
          <p:nvPr/>
        </p:nvSpPr>
        <p:spPr>
          <a:xfrm>
            <a:off x="7336900" y="3218875"/>
            <a:ext cx="131400" cy="104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13" name="Google Shape;713;p80"/>
          <p:cNvSpPr/>
          <p:nvPr/>
        </p:nvSpPr>
        <p:spPr>
          <a:xfrm>
            <a:off x="3878460" y="3101125"/>
            <a:ext cx="3458400" cy="127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80"/>
          <p:cNvSpPr>
            <a:spLocks noGrp="1"/>
          </p:cNvSpPr>
          <p:nvPr>
            <p:ph type="pic" idx="3"/>
          </p:nvPr>
        </p:nvSpPr>
        <p:spPr>
          <a:xfrm>
            <a:off x="3169025" y="3056575"/>
            <a:ext cx="1367100" cy="1367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15" name="Google Shape;715;p80"/>
          <p:cNvSpPr txBox="1">
            <a:spLocks noGrp="1"/>
          </p:cNvSpPr>
          <p:nvPr>
            <p:ph type="subTitle" idx="4"/>
          </p:nvPr>
        </p:nvSpPr>
        <p:spPr>
          <a:xfrm>
            <a:off x="4615925" y="3134450"/>
            <a:ext cx="2672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16" name="Google Shape;716;p80"/>
          <p:cNvSpPr txBox="1">
            <a:spLocks noGrp="1"/>
          </p:cNvSpPr>
          <p:nvPr>
            <p:ph type="body" idx="5"/>
          </p:nvPr>
        </p:nvSpPr>
        <p:spPr>
          <a:xfrm>
            <a:off x="2885850" y="2046794"/>
            <a:ext cx="256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17" name="Google Shape;717;p80"/>
          <p:cNvSpPr txBox="1">
            <a:spLocks noGrp="1"/>
          </p:cNvSpPr>
          <p:nvPr>
            <p:ph type="body" idx="6"/>
          </p:nvPr>
        </p:nvSpPr>
        <p:spPr>
          <a:xfrm>
            <a:off x="4615925" y="3604769"/>
            <a:ext cx="256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2">
  <p:cSld name="CUSTOM_1_2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81"/>
          <p:cNvSpPr/>
          <p:nvPr/>
        </p:nvSpPr>
        <p:spPr>
          <a:xfrm>
            <a:off x="5742989" y="1505975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8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21" name="Google Shape;721;p81"/>
          <p:cNvSpPr/>
          <p:nvPr/>
        </p:nvSpPr>
        <p:spPr>
          <a:xfrm>
            <a:off x="2530288" y="1505975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81"/>
          <p:cNvSpPr>
            <a:spLocks noGrp="1"/>
          </p:cNvSpPr>
          <p:nvPr>
            <p:ph type="pic" idx="2"/>
          </p:nvPr>
        </p:nvSpPr>
        <p:spPr>
          <a:xfrm>
            <a:off x="1657588" y="1490550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723" name="Google Shape;723;p81"/>
          <p:cNvSpPr txBox="1">
            <a:spLocks noGrp="1"/>
          </p:cNvSpPr>
          <p:nvPr>
            <p:ph type="body" idx="1"/>
          </p:nvPr>
        </p:nvSpPr>
        <p:spPr>
          <a:xfrm>
            <a:off x="3181900" y="2055823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24" name="Google Shape;724;p81"/>
          <p:cNvSpPr txBox="1">
            <a:spLocks noGrp="1"/>
          </p:cNvSpPr>
          <p:nvPr>
            <p:ph type="subTitle" idx="3"/>
          </p:nvPr>
        </p:nvSpPr>
        <p:spPr>
          <a:xfrm>
            <a:off x="3181900" y="15764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25" name="Google Shape;725;p81"/>
          <p:cNvSpPr/>
          <p:nvPr/>
        </p:nvSpPr>
        <p:spPr>
          <a:xfrm>
            <a:off x="7349314" y="3125750"/>
            <a:ext cx="137100" cy="130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81"/>
          <p:cNvSpPr/>
          <p:nvPr/>
        </p:nvSpPr>
        <p:spPr>
          <a:xfrm>
            <a:off x="4136713" y="3125750"/>
            <a:ext cx="3212700" cy="130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81"/>
          <p:cNvSpPr>
            <a:spLocks noGrp="1"/>
          </p:cNvSpPr>
          <p:nvPr>
            <p:ph type="pic" idx="4"/>
          </p:nvPr>
        </p:nvSpPr>
        <p:spPr>
          <a:xfrm>
            <a:off x="3264013" y="3110325"/>
            <a:ext cx="1328400" cy="132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728" name="Google Shape;728;p81"/>
          <p:cNvSpPr txBox="1">
            <a:spLocks noGrp="1"/>
          </p:cNvSpPr>
          <p:nvPr>
            <p:ph type="body" idx="5"/>
          </p:nvPr>
        </p:nvSpPr>
        <p:spPr>
          <a:xfrm>
            <a:off x="4788325" y="3675598"/>
            <a:ext cx="2561100" cy="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29" name="Google Shape;729;p81"/>
          <p:cNvSpPr txBox="1">
            <a:spLocks noGrp="1"/>
          </p:cNvSpPr>
          <p:nvPr>
            <p:ph type="subTitle" idx="6"/>
          </p:nvPr>
        </p:nvSpPr>
        <p:spPr>
          <a:xfrm>
            <a:off x="4788325" y="3196300"/>
            <a:ext cx="2514000" cy="4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3">
  <p:cSld name="CUSTOM_2"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8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32" name="Google Shape;732;p82"/>
          <p:cNvSpPr/>
          <p:nvPr/>
        </p:nvSpPr>
        <p:spPr>
          <a:xfrm>
            <a:off x="2109950" y="1377275"/>
            <a:ext cx="1549800" cy="15498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33" name="Google Shape;733;p82"/>
          <p:cNvSpPr>
            <a:spLocks noGrp="1"/>
          </p:cNvSpPr>
          <p:nvPr>
            <p:ph type="pic" idx="2"/>
          </p:nvPr>
        </p:nvSpPr>
        <p:spPr>
          <a:xfrm>
            <a:off x="2233525" y="1459650"/>
            <a:ext cx="1590900" cy="1590900"/>
          </a:xfrm>
          <a:prstGeom prst="rect">
            <a:avLst/>
          </a:prstGeom>
          <a:noFill/>
          <a:ln>
            <a:noFill/>
          </a:ln>
        </p:spPr>
      </p:sp>
      <p:sp>
        <p:nvSpPr>
          <p:cNvPr id="734" name="Google Shape;734;p82"/>
          <p:cNvSpPr/>
          <p:nvPr/>
        </p:nvSpPr>
        <p:spPr>
          <a:xfrm>
            <a:off x="2233525" y="3174125"/>
            <a:ext cx="1590900" cy="1007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82"/>
          <p:cNvSpPr txBox="1">
            <a:spLocks noGrp="1"/>
          </p:cNvSpPr>
          <p:nvPr>
            <p:ph type="body" idx="1"/>
          </p:nvPr>
        </p:nvSpPr>
        <p:spPr>
          <a:xfrm>
            <a:off x="2233525" y="3653522"/>
            <a:ext cx="15909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36" name="Google Shape;736;p82"/>
          <p:cNvSpPr txBox="1">
            <a:spLocks noGrp="1"/>
          </p:cNvSpPr>
          <p:nvPr>
            <p:ph type="subTitle" idx="3"/>
          </p:nvPr>
        </p:nvSpPr>
        <p:spPr>
          <a:xfrm>
            <a:off x="2233525" y="3286625"/>
            <a:ext cx="1590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37" name="Google Shape;737;p82"/>
          <p:cNvSpPr/>
          <p:nvPr/>
        </p:nvSpPr>
        <p:spPr>
          <a:xfrm>
            <a:off x="5332300" y="1377275"/>
            <a:ext cx="1549800" cy="15498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38" name="Google Shape;738;p82"/>
          <p:cNvSpPr>
            <a:spLocks noGrp="1"/>
          </p:cNvSpPr>
          <p:nvPr>
            <p:ph type="pic" idx="4"/>
          </p:nvPr>
        </p:nvSpPr>
        <p:spPr>
          <a:xfrm>
            <a:off x="5455875" y="1459650"/>
            <a:ext cx="1590900" cy="1590900"/>
          </a:xfrm>
          <a:prstGeom prst="rect">
            <a:avLst/>
          </a:prstGeom>
          <a:noFill/>
          <a:ln>
            <a:noFill/>
          </a:ln>
        </p:spPr>
      </p:sp>
      <p:sp>
        <p:nvSpPr>
          <p:cNvPr id="739" name="Google Shape;739;p82"/>
          <p:cNvSpPr/>
          <p:nvPr/>
        </p:nvSpPr>
        <p:spPr>
          <a:xfrm>
            <a:off x="5455950" y="3174125"/>
            <a:ext cx="1590900" cy="1007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40" name="Google Shape;740;p82"/>
          <p:cNvCxnSpPr/>
          <p:nvPr/>
        </p:nvCxnSpPr>
        <p:spPr>
          <a:xfrm>
            <a:off x="4558925" y="1396875"/>
            <a:ext cx="0" cy="2401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1" name="Google Shape;741;p82"/>
          <p:cNvSpPr txBox="1">
            <a:spLocks noGrp="1"/>
          </p:cNvSpPr>
          <p:nvPr>
            <p:ph type="body" idx="5"/>
          </p:nvPr>
        </p:nvSpPr>
        <p:spPr>
          <a:xfrm>
            <a:off x="5455950" y="3653522"/>
            <a:ext cx="15909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42" name="Google Shape;742;p82"/>
          <p:cNvSpPr txBox="1">
            <a:spLocks noGrp="1"/>
          </p:cNvSpPr>
          <p:nvPr>
            <p:ph type="subTitle" idx="6"/>
          </p:nvPr>
        </p:nvSpPr>
        <p:spPr>
          <a:xfrm>
            <a:off x="5455950" y="3286625"/>
            <a:ext cx="15909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slide - v1">
  <p:cSld name="CUSTOM_3"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83"/>
          <p:cNvSpPr/>
          <p:nvPr/>
        </p:nvSpPr>
        <p:spPr>
          <a:xfrm>
            <a:off x="566250" y="3599100"/>
            <a:ext cx="2216700" cy="1473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8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46" name="Google Shape;746;p83"/>
          <p:cNvSpPr>
            <a:spLocks noGrp="1"/>
          </p:cNvSpPr>
          <p:nvPr>
            <p:ph type="pic" idx="2"/>
          </p:nvPr>
        </p:nvSpPr>
        <p:spPr>
          <a:xfrm>
            <a:off x="566400" y="1371600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747" name="Google Shape;747;p83"/>
          <p:cNvSpPr/>
          <p:nvPr/>
        </p:nvSpPr>
        <p:spPr>
          <a:xfrm>
            <a:off x="563025" y="374650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11430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83"/>
          <p:cNvSpPr txBox="1">
            <a:spLocks noGrp="1"/>
          </p:cNvSpPr>
          <p:nvPr>
            <p:ph type="subTitle" idx="1"/>
          </p:nvPr>
        </p:nvSpPr>
        <p:spPr>
          <a:xfrm>
            <a:off x="573375" y="3855675"/>
            <a:ext cx="22275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49" name="Google Shape;749;p83"/>
          <p:cNvSpPr/>
          <p:nvPr/>
        </p:nvSpPr>
        <p:spPr>
          <a:xfrm>
            <a:off x="3452850" y="3604775"/>
            <a:ext cx="2216700" cy="1473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83"/>
          <p:cNvSpPr>
            <a:spLocks noGrp="1"/>
          </p:cNvSpPr>
          <p:nvPr>
            <p:ph type="pic" idx="3"/>
          </p:nvPr>
        </p:nvSpPr>
        <p:spPr>
          <a:xfrm>
            <a:off x="3453000" y="1377275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751" name="Google Shape;751;p83"/>
          <p:cNvSpPr/>
          <p:nvPr/>
        </p:nvSpPr>
        <p:spPr>
          <a:xfrm>
            <a:off x="3449625" y="3753676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11430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83"/>
          <p:cNvSpPr/>
          <p:nvPr/>
        </p:nvSpPr>
        <p:spPr>
          <a:xfrm>
            <a:off x="6350250" y="3599050"/>
            <a:ext cx="2216700" cy="147300"/>
          </a:xfrm>
          <a:prstGeom prst="rect">
            <a:avLst/>
          </a:prstGeom>
          <a:solidFill>
            <a:srgbClr val="3EAB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83"/>
          <p:cNvSpPr>
            <a:spLocks noGrp="1"/>
          </p:cNvSpPr>
          <p:nvPr>
            <p:ph type="pic" idx="4"/>
          </p:nvPr>
        </p:nvSpPr>
        <p:spPr>
          <a:xfrm>
            <a:off x="6350400" y="1371600"/>
            <a:ext cx="2216700" cy="2227500"/>
          </a:xfrm>
          <a:prstGeom prst="rect">
            <a:avLst/>
          </a:prstGeom>
          <a:noFill/>
          <a:ln>
            <a:noFill/>
          </a:ln>
        </p:spPr>
      </p:sp>
      <p:sp>
        <p:nvSpPr>
          <p:cNvPr id="754" name="Google Shape;754;p83"/>
          <p:cNvSpPr/>
          <p:nvPr/>
        </p:nvSpPr>
        <p:spPr>
          <a:xfrm>
            <a:off x="6347025" y="374650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11430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5" name="Google Shape;755;p83"/>
          <p:cNvCxnSpPr/>
          <p:nvPr/>
        </p:nvCxnSpPr>
        <p:spPr>
          <a:xfrm>
            <a:off x="3125250" y="1371600"/>
            <a:ext cx="0" cy="3426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6" name="Google Shape;756;p83"/>
          <p:cNvCxnSpPr/>
          <p:nvPr/>
        </p:nvCxnSpPr>
        <p:spPr>
          <a:xfrm>
            <a:off x="6011325" y="1371600"/>
            <a:ext cx="0" cy="3426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7" name="Google Shape;757;p83"/>
          <p:cNvSpPr txBox="1">
            <a:spLocks noGrp="1"/>
          </p:cNvSpPr>
          <p:nvPr>
            <p:ph type="subTitle" idx="5"/>
          </p:nvPr>
        </p:nvSpPr>
        <p:spPr>
          <a:xfrm>
            <a:off x="3454538" y="3855675"/>
            <a:ext cx="22275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58" name="Google Shape;758;p83"/>
          <p:cNvSpPr txBox="1">
            <a:spLocks noGrp="1"/>
          </p:cNvSpPr>
          <p:nvPr>
            <p:ph type="subTitle" idx="6"/>
          </p:nvPr>
        </p:nvSpPr>
        <p:spPr>
          <a:xfrm>
            <a:off x="6340600" y="3855675"/>
            <a:ext cx="22275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59" name="Google Shape;759;p83"/>
          <p:cNvSpPr txBox="1">
            <a:spLocks noGrp="1"/>
          </p:cNvSpPr>
          <p:nvPr>
            <p:ph type="body" idx="7"/>
          </p:nvPr>
        </p:nvSpPr>
        <p:spPr>
          <a:xfrm>
            <a:off x="573375" y="4242125"/>
            <a:ext cx="22275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0" name="Google Shape;760;p83"/>
          <p:cNvSpPr txBox="1">
            <a:spLocks noGrp="1"/>
          </p:cNvSpPr>
          <p:nvPr>
            <p:ph type="body" idx="8"/>
          </p:nvPr>
        </p:nvSpPr>
        <p:spPr>
          <a:xfrm>
            <a:off x="3454538" y="4242125"/>
            <a:ext cx="22275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1" name="Google Shape;761;p83"/>
          <p:cNvSpPr txBox="1">
            <a:spLocks noGrp="1"/>
          </p:cNvSpPr>
          <p:nvPr>
            <p:ph type="body" idx="9"/>
          </p:nvPr>
        </p:nvSpPr>
        <p:spPr>
          <a:xfrm>
            <a:off x="6340600" y="4242125"/>
            <a:ext cx="22275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2">
  <p:cSld name="CUSTOM_4"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8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64" name="Google Shape;764;p84"/>
          <p:cNvSpPr/>
          <p:nvPr/>
        </p:nvSpPr>
        <p:spPr>
          <a:xfrm>
            <a:off x="553500" y="2460625"/>
            <a:ext cx="8024400" cy="232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84"/>
          <p:cNvSpPr>
            <a:spLocks noGrp="1"/>
          </p:cNvSpPr>
          <p:nvPr>
            <p:ph type="pic" idx="2"/>
          </p:nvPr>
        </p:nvSpPr>
        <p:spPr>
          <a:xfrm>
            <a:off x="772575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sp>
        <p:nvSpPr>
          <p:cNvPr id="766" name="Google Shape;766;p84"/>
          <p:cNvSpPr txBox="1">
            <a:spLocks noGrp="1"/>
          </p:cNvSpPr>
          <p:nvPr>
            <p:ph type="body" idx="1"/>
          </p:nvPr>
        </p:nvSpPr>
        <p:spPr>
          <a:xfrm>
            <a:off x="772575" y="4260850"/>
            <a:ext cx="19431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67" name="Google Shape;767;p84"/>
          <p:cNvSpPr txBox="1">
            <a:spLocks noGrp="1"/>
          </p:cNvSpPr>
          <p:nvPr>
            <p:ph type="subTitle" idx="3"/>
          </p:nvPr>
        </p:nvSpPr>
        <p:spPr>
          <a:xfrm>
            <a:off x="772575" y="3864325"/>
            <a:ext cx="19431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68" name="Google Shape;768;p84"/>
          <p:cNvSpPr>
            <a:spLocks noGrp="1"/>
          </p:cNvSpPr>
          <p:nvPr>
            <p:ph type="pic" idx="4"/>
          </p:nvPr>
        </p:nvSpPr>
        <p:spPr>
          <a:xfrm>
            <a:off x="3594150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sp>
        <p:nvSpPr>
          <p:cNvPr id="769" name="Google Shape;769;p84"/>
          <p:cNvSpPr>
            <a:spLocks noGrp="1"/>
          </p:cNvSpPr>
          <p:nvPr>
            <p:ph type="pic" idx="5"/>
          </p:nvPr>
        </p:nvSpPr>
        <p:spPr>
          <a:xfrm>
            <a:off x="6415725" y="1812925"/>
            <a:ext cx="1943100" cy="19431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70" name="Google Shape;770;p84"/>
          <p:cNvCxnSpPr/>
          <p:nvPr/>
        </p:nvCxnSpPr>
        <p:spPr>
          <a:xfrm>
            <a:off x="3154925" y="2248084"/>
            <a:ext cx="0" cy="2533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1" name="Google Shape;771;p84"/>
          <p:cNvCxnSpPr/>
          <p:nvPr/>
        </p:nvCxnSpPr>
        <p:spPr>
          <a:xfrm>
            <a:off x="5976500" y="2460625"/>
            <a:ext cx="0" cy="2533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2" name="Google Shape;772;p84"/>
          <p:cNvSpPr txBox="1">
            <a:spLocks noGrp="1"/>
          </p:cNvSpPr>
          <p:nvPr>
            <p:ph type="body" idx="6"/>
          </p:nvPr>
        </p:nvSpPr>
        <p:spPr>
          <a:xfrm>
            <a:off x="3551450" y="4260850"/>
            <a:ext cx="19431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73" name="Google Shape;773;p84"/>
          <p:cNvSpPr txBox="1">
            <a:spLocks noGrp="1"/>
          </p:cNvSpPr>
          <p:nvPr>
            <p:ph type="subTitle" idx="7"/>
          </p:nvPr>
        </p:nvSpPr>
        <p:spPr>
          <a:xfrm>
            <a:off x="3551450" y="3864325"/>
            <a:ext cx="19431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74" name="Google Shape;774;p84"/>
          <p:cNvSpPr txBox="1">
            <a:spLocks noGrp="1"/>
          </p:cNvSpPr>
          <p:nvPr>
            <p:ph type="body" idx="8"/>
          </p:nvPr>
        </p:nvSpPr>
        <p:spPr>
          <a:xfrm>
            <a:off x="6415725" y="4260850"/>
            <a:ext cx="19431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75" name="Google Shape;775;p84"/>
          <p:cNvSpPr txBox="1">
            <a:spLocks noGrp="1"/>
          </p:cNvSpPr>
          <p:nvPr>
            <p:ph type="subTitle" idx="9"/>
          </p:nvPr>
        </p:nvSpPr>
        <p:spPr>
          <a:xfrm>
            <a:off x="6415725" y="3864325"/>
            <a:ext cx="19431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3">
  <p:cSld name="CUSTOM_5_2"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8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78" name="Google Shape;778;p85"/>
          <p:cNvSpPr/>
          <p:nvPr/>
        </p:nvSpPr>
        <p:spPr>
          <a:xfrm>
            <a:off x="5662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85"/>
          <p:cNvSpPr>
            <a:spLocks noGrp="1"/>
          </p:cNvSpPr>
          <p:nvPr>
            <p:ph type="pic" idx="2"/>
          </p:nvPr>
        </p:nvSpPr>
        <p:spPr>
          <a:xfrm>
            <a:off x="7662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0" name="Google Shape;780;p85"/>
          <p:cNvSpPr/>
          <p:nvPr/>
        </p:nvSpPr>
        <p:spPr>
          <a:xfrm>
            <a:off x="5662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85"/>
          <p:cNvSpPr txBox="1">
            <a:spLocks noGrp="1"/>
          </p:cNvSpPr>
          <p:nvPr>
            <p:ph type="subTitle" idx="1"/>
          </p:nvPr>
        </p:nvSpPr>
        <p:spPr>
          <a:xfrm>
            <a:off x="661500" y="356712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82" name="Google Shape;782;p85"/>
          <p:cNvSpPr/>
          <p:nvPr/>
        </p:nvSpPr>
        <p:spPr>
          <a:xfrm>
            <a:off x="6444150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85"/>
          <p:cNvSpPr>
            <a:spLocks noGrp="1"/>
          </p:cNvSpPr>
          <p:nvPr>
            <p:ph type="pic" idx="3"/>
          </p:nvPr>
        </p:nvSpPr>
        <p:spPr>
          <a:xfrm>
            <a:off x="6644100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4" name="Google Shape;784;p85"/>
          <p:cNvSpPr/>
          <p:nvPr/>
        </p:nvSpPr>
        <p:spPr>
          <a:xfrm>
            <a:off x="6444150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85"/>
          <p:cNvSpPr txBox="1">
            <a:spLocks noGrp="1"/>
          </p:cNvSpPr>
          <p:nvPr>
            <p:ph type="subTitle" idx="4"/>
          </p:nvPr>
        </p:nvSpPr>
        <p:spPr>
          <a:xfrm>
            <a:off x="6539400" y="3566980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86" name="Google Shape;786;p85"/>
          <p:cNvSpPr/>
          <p:nvPr/>
        </p:nvSpPr>
        <p:spPr>
          <a:xfrm>
            <a:off x="3552825" y="2463875"/>
            <a:ext cx="2133600" cy="2105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85"/>
          <p:cNvSpPr>
            <a:spLocks noGrp="1"/>
          </p:cNvSpPr>
          <p:nvPr>
            <p:ph type="pic" idx="5"/>
          </p:nvPr>
        </p:nvSpPr>
        <p:spPr>
          <a:xfrm>
            <a:off x="3752775" y="1746250"/>
            <a:ext cx="1733700" cy="17337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8" name="Google Shape;788;p85"/>
          <p:cNvSpPr/>
          <p:nvPr/>
        </p:nvSpPr>
        <p:spPr>
          <a:xfrm>
            <a:off x="3552825" y="4444775"/>
            <a:ext cx="2133600" cy="12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85"/>
          <p:cNvSpPr txBox="1">
            <a:spLocks noGrp="1"/>
          </p:cNvSpPr>
          <p:nvPr>
            <p:ph type="subTitle" idx="6"/>
          </p:nvPr>
        </p:nvSpPr>
        <p:spPr>
          <a:xfrm>
            <a:off x="3648075" y="3566979"/>
            <a:ext cx="19431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790" name="Google Shape;790;p85"/>
          <p:cNvSpPr txBox="1">
            <a:spLocks noGrp="1"/>
          </p:cNvSpPr>
          <p:nvPr>
            <p:ph type="body" idx="7"/>
          </p:nvPr>
        </p:nvSpPr>
        <p:spPr>
          <a:xfrm>
            <a:off x="6615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1" name="Google Shape;791;p85"/>
          <p:cNvSpPr txBox="1">
            <a:spLocks noGrp="1"/>
          </p:cNvSpPr>
          <p:nvPr>
            <p:ph type="body" idx="8"/>
          </p:nvPr>
        </p:nvSpPr>
        <p:spPr>
          <a:xfrm>
            <a:off x="6539400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2" name="Google Shape;792;p85"/>
          <p:cNvSpPr txBox="1">
            <a:spLocks noGrp="1"/>
          </p:cNvSpPr>
          <p:nvPr>
            <p:ph type="body" idx="9"/>
          </p:nvPr>
        </p:nvSpPr>
        <p:spPr>
          <a:xfrm>
            <a:off x="3648075" y="3934480"/>
            <a:ext cx="19431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1">
  <p:cSld name="CUSTOM_6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8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95" name="Google Shape;795;p86"/>
          <p:cNvSpPr/>
          <p:nvPr/>
        </p:nvSpPr>
        <p:spPr>
          <a:xfrm>
            <a:off x="563025" y="2917825"/>
            <a:ext cx="1657500" cy="168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86"/>
          <p:cNvSpPr/>
          <p:nvPr/>
        </p:nvSpPr>
        <p:spPr>
          <a:xfrm>
            <a:off x="563025" y="2098675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97" name="Google Shape;797;p86"/>
          <p:cNvSpPr>
            <a:spLocks noGrp="1"/>
          </p:cNvSpPr>
          <p:nvPr>
            <p:ph type="pic" idx="2"/>
          </p:nvPr>
        </p:nvSpPr>
        <p:spPr>
          <a:xfrm>
            <a:off x="663075" y="2198725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98" name="Google Shape;798;p86"/>
          <p:cNvSpPr txBox="1">
            <a:spLocks noGrp="1"/>
          </p:cNvSpPr>
          <p:nvPr>
            <p:ph type="body" idx="1"/>
          </p:nvPr>
        </p:nvSpPr>
        <p:spPr>
          <a:xfrm>
            <a:off x="563113" y="4123300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99" name="Google Shape;799;p86"/>
          <p:cNvSpPr txBox="1">
            <a:spLocks noGrp="1"/>
          </p:cNvSpPr>
          <p:nvPr>
            <p:ph type="subTitle" idx="3"/>
          </p:nvPr>
        </p:nvSpPr>
        <p:spPr>
          <a:xfrm>
            <a:off x="563025" y="3656125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00" name="Google Shape;800;p86"/>
          <p:cNvSpPr/>
          <p:nvPr/>
        </p:nvSpPr>
        <p:spPr>
          <a:xfrm>
            <a:off x="2690538" y="2165350"/>
            <a:ext cx="1657500" cy="16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01" name="Google Shape;801;p86"/>
          <p:cNvSpPr/>
          <p:nvPr/>
        </p:nvSpPr>
        <p:spPr>
          <a:xfrm>
            <a:off x="2690538" y="1346200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86"/>
          <p:cNvSpPr>
            <a:spLocks noGrp="1"/>
          </p:cNvSpPr>
          <p:nvPr>
            <p:ph type="pic" idx="4"/>
          </p:nvPr>
        </p:nvSpPr>
        <p:spPr>
          <a:xfrm>
            <a:off x="2790588" y="1446250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03" name="Google Shape;803;p86"/>
          <p:cNvSpPr/>
          <p:nvPr/>
        </p:nvSpPr>
        <p:spPr>
          <a:xfrm>
            <a:off x="4817325" y="2917825"/>
            <a:ext cx="1657500" cy="1685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86"/>
          <p:cNvSpPr/>
          <p:nvPr/>
        </p:nvSpPr>
        <p:spPr>
          <a:xfrm>
            <a:off x="4817325" y="2098675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86"/>
          <p:cNvSpPr>
            <a:spLocks noGrp="1"/>
          </p:cNvSpPr>
          <p:nvPr>
            <p:ph type="pic" idx="5"/>
          </p:nvPr>
        </p:nvSpPr>
        <p:spPr>
          <a:xfrm>
            <a:off x="4917375" y="2198725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06" name="Google Shape;806;p86"/>
          <p:cNvSpPr/>
          <p:nvPr/>
        </p:nvSpPr>
        <p:spPr>
          <a:xfrm>
            <a:off x="6944100" y="2165350"/>
            <a:ext cx="1657500" cy="1677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86"/>
          <p:cNvSpPr/>
          <p:nvPr/>
        </p:nvSpPr>
        <p:spPr>
          <a:xfrm>
            <a:off x="6944100" y="1346200"/>
            <a:ext cx="1657500" cy="1657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86"/>
          <p:cNvSpPr>
            <a:spLocks noGrp="1"/>
          </p:cNvSpPr>
          <p:nvPr>
            <p:ph type="pic" idx="6"/>
          </p:nvPr>
        </p:nvSpPr>
        <p:spPr>
          <a:xfrm>
            <a:off x="7044150" y="1446250"/>
            <a:ext cx="1457400" cy="1457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09" name="Google Shape;809;p86"/>
          <p:cNvSpPr/>
          <p:nvPr/>
        </p:nvSpPr>
        <p:spPr>
          <a:xfrm>
            <a:off x="553500" y="4716487"/>
            <a:ext cx="1657500" cy="17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86"/>
          <p:cNvSpPr/>
          <p:nvPr/>
        </p:nvSpPr>
        <p:spPr>
          <a:xfrm>
            <a:off x="2690175" y="3964738"/>
            <a:ext cx="1657500" cy="17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86"/>
          <p:cNvSpPr/>
          <p:nvPr/>
        </p:nvSpPr>
        <p:spPr>
          <a:xfrm>
            <a:off x="4817325" y="4716530"/>
            <a:ext cx="1657500" cy="17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86"/>
          <p:cNvSpPr/>
          <p:nvPr/>
        </p:nvSpPr>
        <p:spPr>
          <a:xfrm>
            <a:off x="6944475" y="3964884"/>
            <a:ext cx="1657500" cy="17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86"/>
          <p:cNvSpPr txBox="1">
            <a:spLocks noGrp="1"/>
          </p:cNvSpPr>
          <p:nvPr>
            <p:ph type="body" idx="7"/>
          </p:nvPr>
        </p:nvSpPr>
        <p:spPr>
          <a:xfrm>
            <a:off x="2690263" y="3370825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14" name="Google Shape;814;p86"/>
          <p:cNvSpPr txBox="1">
            <a:spLocks noGrp="1"/>
          </p:cNvSpPr>
          <p:nvPr>
            <p:ph type="subTitle" idx="8"/>
          </p:nvPr>
        </p:nvSpPr>
        <p:spPr>
          <a:xfrm>
            <a:off x="2690175" y="2903650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15" name="Google Shape;815;p86"/>
          <p:cNvSpPr txBox="1">
            <a:spLocks noGrp="1"/>
          </p:cNvSpPr>
          <p:nvPr>
            <p:ph type="body" idx="9"/>
          </p:nvPr>
        </p:nvSpPr>
        <p:spPr>
          <a:xfrm>
            <a:off x="4817225" y="4123300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16" name="Google Shape;816;p86"/>
          <p:cNvSpPr txBox="1">
            <a:spLocks noGrp="1"/>
          </p:cNvSpPr>
          <p:nvPr>
            <p:ph type="subTitle" idx="13"/>
          </p:nvPr>
        </p:nvSpPr>
        <p:spPr>
          <a:xfrm>
            <a:off x="4817513" y="3656125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17" name="Google Shape;817;p86"/>
          <p:cNvSpPr txBox="1">
            <a:spLocks noGrp="1"/>
          </p:cNvSpPr>
          <p:nvPr>
            <p:ph type="body" idx="14"/>
          </p:nvPr>
        </p:nvSpPr>
        <p:spPr>
          <a:xfrm>
            <a:off x="6933788" y="3370825"/>
            <a:ext cx="1657500" cy="4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>
                <a:solidFill>
                  <a:schemeClr val="lt2"/>
                </a:solidFill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>
                <a:solidFill>
                  <a:schemeClr val="lt2"/>
                </a:solidFill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18" name="Google Shape;818;p86"/>
          <p:cNvSpPr txBox="1">
            <a:spLocks noGrp="1"/>
          </p:cNvSpPr>
          <p:nvPr>
            <p:ph type="subTitle" idx="15"/>
          </p:nvPr>
        </p:nvSpPr>
        <p:spPr>
          <a:xfrm>
            <a:off x="6944488" y="2903650"/>
            <a:ext cx="16575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 sz="14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ace Grotesk SemiBold"/>
              <a:buNone/>
              <a:defRPr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2">
  <p:cSld name="CUSTOM_7"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8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21" name="Google Shape;821;p87"/>
          <p:cNvSpPr/>
          <p:nvPr/>
        </p:nvSpPr>
        <p:spPr>
          <a:xfrm>
            <a:off x="561975" y="1377275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87"/>
          <p:cNvSpPr>
            <a:spLocks noGrp="1"/>
          </p:cNvSpPr>
          <p:nvPr>
            <p:ph type="pic" idx="2"/>
          </p:nvPr>
        </p:nvSpPr>
        <p:spPr>
          <a:xfrm>
            <a:off x="657075" y="1377275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823" name="Google Shape;823;p87"/>
          <p:cNvSpPr/>
          <p:nvPr/>
        </p:nvSpPr>
        <p:spPr>
          <a:xfrm>
            <a:off x="661839" y="3459848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87"/>
          <p:cNvSpPr txBox="1">
            <a:spLocks noGrp="1"/>
          </p:cNvSpPr>
          <p:nvPr>
            <p:ph type="subTitle" idx="1"/>
          </p:nvPr>
        </p:nvSpPr>
        <p:spPr>
          <a:xfrm>
            <a:off x="695025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25" name="Google Shape;825;p87"/>
          <p:cNvSpPr/>
          <p:nvPr/>
        </p:nvSpPr>
        <p:spPr>
          <a:xfrm>
            <a:off x="2589400" y="1390650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87"/>
          <p:cNvSpPr>
            <a:spLocks noGrp="1"/>
          </p:cNvSpPr>
          <p:nvPr>
            <p:ph type="pic" idx="3"/>
          </p:nvPr>
        </p:nvSpPr>
        <p:spPr>
          <a:xfrm>
            <a:off x="2684500" y="1390650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827" name="Google Shape;827;p87"/>
          <p:cNvSpPr/>
          <p:nvPr/>
        </p:nvSpPr>
        <p:spPr>
          <a:xfrm>
            <a:off x="2689263" y="3473187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87"/>
          <p:cNvSpPr/>
          <p:nvPr/>
        </p:nvSpPr>
        <p:spPr>
          <a:xfrm>
            <a:off x="4616825" y="1390650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87"/>
          <p:cNvSpPr>
            <a:spLocks noGrp="1"/>
          </p:cNvSpPr>
          <p:nvPr>
            <p:ph type="pic" idx="4"/>
          </p:nvPr>
        </p:nvSpPr>
        <p:spPr>
          <a:xfrm>
            <a:off x="4711925" y="1390650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830" name="Google Shape;830;p87"/>
          <p:cNvSpPr/>
          <p:nvPr/>
        </p:nvSpPr>
        <p:spPr>
          <a:xfrm>
            <a:off x="4716688" y="3473187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87"/>
          <p:cNvSpPr/>
          <p:nvPr/>
        </p:nvSpPr>
        <p:spPr>
          <a:xfrm>
            <a:off x="6639475" y="1377275"/>
            <a:ext cx="95100" cy="283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87"/>
          <p:cNvSpPr>
            <a:spLocks noGrp="1"/>
          </p:cNvSpPr>
          <p:nvPr>
            <p:ph type="pic" idx="5"/>
          </p:nvPr>
        </p:nvSpPr>
        <p:spPr>
          <a:xfrm>
            <a:off x="6734575" y="1377275"/>
            <a:ext cx="1838400" cy="1838400"/>
          </a:xfrm>
          <a:prstGeom prst="rect">
            <a:avLst/>
          </a:prstGeom>
          <a:noFill/>
          <a:ln>
            <a:noFill/>
          </a:ln>
        </p:spPr>
      </p:sp>
      <p:sp>
        <p:nvSpPr>
          <p:cNvPr id="833" name="Google Shape;833;p87"/>
          <p:cNvSpPr/>
          <p:nvPr/>
        </p:nvSpPr>
        <p:spPr>
          <a:xfrm>
            <a:off x="6739338" y="3459812"/>
            <a:ext cx="1838400" cy="755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87"/>
          <p:cNvSpPr txBox="1">
            <a:spLocks noGrp="1"/>
          </p:cNvSpPr>
          <p:nvPr>
            <p:ph type="body" idx="6"/>
          </p:nvPr>
        </p:nvSpPr>
        <p:spPr>
          <a:xfrm>
            <a:off x="695025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5" name="Google Shape;835;p87"/>
          <p:cNvSpPr txBox="1">
            <a:spLocks noGrp="1"/>
          </p:cNvSpPr>
          <p:nvPr>
            <p:ph type="subTitle" idx="7"/>
          </p:nvPr>
        </p:nvSpPr>
        <p:spPr>
          <a:xfrm>
            <a:off x="2655925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36" name="Google Shape;836;p87"/>
          <p:cNvSpPr txBox="1">
            <a:spLocks noGrp="1"/>
          </p:cNvSpPr>
          <p:nvPr>
            <p:ph type="body" idx="8"/>
          </p:nvPr>
        </p:nvSpPr>
        <p:spPr>
          <a:xfrm>
            <a:off x="2655925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7" name="Google Shape;837;p87"/>
          <p:cNvSpPr txBox="1">
            <a:spLocks noGrp="1"/>
          </p:cNvSpPr>
          <p:nvPr>
            <p:ph type="subTitle" idx="9"/>
          </p:nvPr>
        </p:nvSpPr>
        <p:spPr>
          <a:xfrm>
            <a:off x="4714313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38" name="Google Shape;838;p87"/>
          <p:cNvSpPr txBox="1">
            <a:spLocks noGrp="1"/>
          </p:cNvSpPr>
          <p:nvPr>
            <p:ph type="body" idx="13"/>
          </p:nvPr>
        </p:nvSpPr>
        <p:spPr>
          <a:xfrm>
            <a:off x="4714313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9" name="Google Shape;839;p87"/>
          <p:cNvSpPr txBox="1">
            <a:spLocks noGrp="1"/>
          </p:cNvSpPr>
          <p:nvPr>
            <p:ph type="subTitle" idx="14"/>
          </p:nvPr>
        </p:nvSpPr>
        <p:spPr>
          <a:xfrm>
            <a:off x="6744125" y="3283075"/>
            <a:ext cx="1838400" cy="3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40" name="Google Shape;840;p87"/>
          <p:cNvSpPr txBox="1">
            <a:spLocks noGrp="1"/>
          </p:cNvSpPr>
          <p:nvPr>
            <p:ph type="body" idx="15"/>
          </p:nvPr>
        </p:nvSpPr>
        <p:spPr>
          <a:xfrm>
            <a:off x="6744125" y="3602275"/>
            <a:ext cx="18384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6">
          <p15:clr>
            <a:srgbClr val="E46962"/>
          </p15:clr>
        </p15:guide>
        <p15:guide id="2" orient="horz" pos="2655">
          <p15:clr>
            <a:srgbClr val="E46962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3">
  <p:cSld name="CUSTOM_8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88"/>
          <p:cNvSpPr/>
          <p:nvPr/>
        </p:nvSpPr>
        <p:spPr>
          <a:xfrm>
            <a:off x="2057400" y="1381125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8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44" name="Google Shape;844;p88"/>
          <p:cNvSpPr>
            <a:spLocks noGrp="1"/>
          </p:cNvSpPr>
          <p:nvPr>
            <p:ph type="pic" idx="2"/>
          </p:nvPr>
        </p:nvSpPr>
        <p:spPr>
          <a:xfrm>
            <a:off x="942975" y="1390650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45" name="Google Shape;845;p88"/>
          <p:cNvSpPr/>
          <p:nvPr/>
        </p:nvSpPr>
        <p:spPr>
          <a:xfrm flipH="1">
            <a:off x="4353000" y="1381125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88"/>
          <p:cNvSpPr/>
          <p:nvPr/>
        </p:nvSpPr>
        <p:spPr>
          <a:xfrm>
            <a:off x="2057400" y="3107650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88"/>
          <p:cNvSpPr>
            <a:spLocks noGrp="1"/>
          </p:cNvSpPr>
          <p:nvPr>
            <p:ph type="pic" idx="3"/>
          </p:nvPr>
        </p:nvSpPr>
        <p:spPr>
          <a:xfrm>
            <a:off x="942975" y="3117175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48" name="Google Shape;848;p88"/>
          <p:cNvSpPr/>
          <p:nvPr/>
        </p:nvSpPr>
        <p:spPr>
          <a:xfrm flipH="1">
            <a:off x="4353000" y="3107650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88"/>
          <p:cNvSpPr/>
          <p:nvPr/>
        </p:nvSpPr>
        <p:spPr>
          <a:xfrm>
            <a:off x="5812950" y="1376363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88"/>
          <p:cNvSpPr>
            <a:spLocks noGrp="1"/>
          </p:cNvSpPr>
          <p:nvPr>
            <p:ph type="pic" idx="4"/>
          </p:nvPr>
        </p:nvSpPr>
        <p:spPr>
          <a:xfrm>
            <a:off x="4698525" y="1385888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51" name="Google Shape;851;p88"/>
          <p:cNvSpPr/>
          <p:nvPr/>
        </p:nvSpPr>
        <p:spPr>
          <a:xfrm flipH="1">
            <a:off x="8108550" y="1376363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88"/>
          <p:cNvSpPr/>
          <p:nvPr/>
        </p:nvSpPr>
        <p:spPr>
          <a:xfrm>
            <a:off x="5812950" y="3102888"/>
            <a:ext cx="2390700" cy="146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88"/>
          <p:cNvSpPr>
            <a:spLocks noGrp="1"/>
          </p:cNvSpPr>
          <p:nvPr>
            <p:ph type="pic" idx="5"/>
          </p:nvPr>
        </p:nvSpPr>
        <p:spPr>
          <a:xfrm>
            <a:off x="4698525" y="3112413"/>
            <a:ext cx="1467000" cy="1467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54" name="Google Shape;854;p88"/>
          <p:cNvSpPr/>
          <p:nvPr/>
        </p:nvSpPr>
        <p:spPr>
          <a:xfrm flipH="1">
            <a:off x="8108550" y="3102888"/>
            <a:ext cx="95100" cy="1467000"/>
          </a:xfrm>
          <a:prstGeom prst="snip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88"/>
          <p:cNvSpPr txBox="1">
            <a:spLocks noGrp="1"/>
          </p:cNvSpPr>
          <p:nvPr>
            <p:ph type="subTitle" idx="1"/>
          </p:nvPr>
        </p:nvSpPr>
        <p:spPr>
          <a:xfrm>
            <a:off x="2500250" y="1718550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56" name="Google Shape;856;p88"/>
          <p:cNvSpPr txBox="1">
            <a:spLocks noGrp="1"/>
          </p:cNvSpPr>
          <p:nvPr>
            <p:ph type="subTitle" idx="6"/>
          </p:nvPr>
        </p:nvSpPr>
        <p:spPr>
          <a:xfrm>
            <a:off x="6255788" y="1718550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57" name="Google Shape;857;p88"/>
          <p:cNvSpPr txBox="1">
            <a:spLocks noGrp="1"/>
          </p:cNvSpPr>
          <p:nvPr>
            <p:ph type="subTitle" idx="7"/>
          </p:nvPr>
        </p:nvSpPr>
        <p:spPr>
          <a:xfrm>
            <a:off x="2500238" y="3416988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58" name="Google Shape;858;p88"/>
          <p:cNvSpPr txBox="1">
            <a:spLocks noGrp="1"/>
          </p:cNvSpPr>
          <p:nvPr>
            <p:ph type="subTitle" idx="8"/>
          </p:nvPr>
        </p:nvSpPr>
        <p:spPr>
          <a:xfrm>
            <a:off x="6255775" y="3416988"/>
            <a:ext cx="17625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59" name="Google Shape;859;p88"/>
          <p:cNvSpPr txBox="1">
            <a:spLocks noGrp="1"/>
          </p:cNvSpPr>
          <p:nvPr>
            <p:ph type="body" idx="9"/>
          </p:nvPr>
        </p:nvSpPr>
        <p:spPr>
          <a:xfrm>
            <a:off x="2500238" y="2081974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60" name="Google Shape;860;p88"/>
          <p:cNvSpPr txBox="1">
            <a:spLocks noGrp="1"/>
          </p:cNvSpPr>
          <p:nvPr>
            <p:ph type="body" idx="13"/>
          </p:nvPr>
        </p:nvSpPr>
        <p:spPr>
          <a:xfrm>
            <a:off x="6255775" y="2081974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61" name="Google Shape;861;p88"/>
          <p:cNvSpPr txBox="1">
            <a:spLocks noGrp="1"/>
          </p:cNvSpPr>
          <p:nvPr>
            <p:ph type="body" idx="14"/>
          </p:nvPr>
        </p:nvSpPr>
        <p:spPr>
          <a:xfrm>
            <a:off x="2500238" y="3780411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62" name="Google Shape;862;p88"/>
          <p:cNvSpPr txBox="1">
            <a:spLocks noGrp="1"/>
          </p:cNvSpPr>
          <p:nvPr>
            <p:ph type="body" idx="15"/>
          </p:nvPr>
        </p:nvSpPr>
        <p:spPr>
          <a:xfrm>
            <a:off x="6255775" y="3780411"/>
            <a:ext cx="176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1">
  <p:cSld name="CUSTOM_9"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8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65" name="Google Shape;865;p89"/>
          <p:cNvSpPr/>
          <p:nvPr/>
        </p:nvSpPr>
        <p:spPr>
          <a:xfrm>
            <a:off x="1343300" y="1277854"/>
            <a:ext cx="1161000" cy="1161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866" name="Google Shape;866;p89"/>
          <p:cNvSpPr txBox="1">
            <a:spLocks noGrp="1"/>
          </p:cNvSpPr>
          <p:nvPr>
            <p:ph type="subTitle" idx="1"/>
          </p:nvPr>
        </p:nvSpPr>
        <p:spPr>
          <a:xfrm>
            <a:off x="516200" y="2788000"/>
            <a:ext cx="28152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67" name="Google Shape;867;p89"/>
          <p:cNvSpPr/>
          <p:nvPr/>
        </p:nvSpPr>
        <p:spPr>
          <a:xfrm>
            <a:off x="4095050" y="1277854"/>
            <a:ext cx="1161000" cy="1161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89"/>
          <p:cNvSpPr/>
          <p:nvPr/>
        </p:nvSpPr>
        <p:spPr>
          <a:xfrm>
            <a:off x="6715650" y="1277854"/>
            <a:ext cx="1161000" cy="1161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89"/>
          <p:cNvSpPr txBox="1">
            <a:spLocks noGrp="1"/>
          </p:cNvSpPr>
          <p:nvPr>
            <p:ph type="subTitle" idx="2"/>
          </p:nvPr>
        </p:nvSpPr>
        <p:spPr>
          <a:xfrm>
            <a:off x="3392125" y="2788000"/>
            <a:ext cx="25677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70" name="Google Shape;870;p89"/>
          <p:cNvSpPr txBox="1">
            <a:spLocks noGrp="1"/>
          </p:cNvSpPr>
          <p:nvPr>
            <p:ph type="subTitle" idx="3"/>
          </p:nvPr>
        </p:nvSpPr>
        <p:spPr>
          <a:xfrm>
            <a:off x="6012225" y="2788000"/>
            <a:ext cx="25677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Space Grotesk SemiBold"/>
              <a:buNone/>
              <a:defRPr>
                <a:solidFill>
                  <a:schemeClr val="accent4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71" name="Google Shape;871;p89"/>
          <p:cNvSpPr txBox="1"/>
          <p:nvPr/>
        </p:nvSpPr>
        <p:spPr>
          <a:xfrm>
            <a:off x="1710750" y="164159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72" name="Google Shape;872;p89"/>
          <p:cNvSpPr txBox="1"/>
          <p:nvPr/>
        </p:nvSpPr>
        <p:spPr>
          <a:xfrm>
            <a:off x="4421850" y="1641604"/>
            <a:ext cx="467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chemeClr val="accen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73" name="Google Shape;873;p89"/>
          <p:cNvSpPr txBox="1"/>
          <p:nvPr/>
        </p:nvSpPr>
        <p:spPr>
          <a:xfrm>
            <a:off x="7042150" y="1641604"/>
            <a:ext cx="467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74" name="Google Shape;874;p89"/>
          <p:cNvSpPr txBox="1">
            <a:spLocks noGrp="1"/>
          </p:cNvSpPr>
          <p:nvPr>
            <p:ph type="body" idx="4"/>
          </p:nvPr>
        </p:nvSpPr>
        <p:spPr>
          <a:xfrm>
            <a:off x="562000" y="3260958"/>
            <a:ext cx="27234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75" name="Google Shape;875;p89"/>
          <p:cNvSpPr txBox="1">
            <a:spLocks noGrp="1"/>
          </p:cNvSpPr>
          <p:nvPr>
            <p:ph type="body" idx="5"/>
          </p:nvPr>
        </p:nvSpPr>
        <p:spPr>
          <a:xfrm>
            <a:off x="3313850" y="3260958"/>
            <a:ext cx="27234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76" name="Google Shape;876;p89"/>
          <p:cNvSpPr txBox="1">
            <a:spLocks noGrp="1"/>
          </p:cNvSpPr>
          <p:nvPr>
            <p:ph type="body" idx="6"/>
          </p:nvPr>
        </p:nvSpPr>
        <p:spPr>
          <a:xfrm>
            <a:off x="6012300" y="3260958"/>
            <a:ext cx="25677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2">
  <p:cSld name="CUSTOM_10"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8" name="Google Shape;878;p90"/>
          <p:cNvCxnSpPr/>
          <p:nvPr/>
        </p:nvCxnSpPr>
        <p:spPr>
          <a:xfrm>
            <a:off x="876150" y="1898000"/>
            <a:ext cx="5100" cy="2309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79" name="Google Shape;879;p9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80" name="Google Shape;880;p90"/>
          <p:cNvSpPr/>
          <p:nvPr/>
        </p:nvSpPr>
        <p:spPr>
          <a:xfrm>
            <a:off x="566250" y="1323245"/>
            <a:ext cx="624300" cy="624300"/>
          </a:xfrm>
          <a:prstGeom prst="ellipse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881" name="Google Shape;881;p90"/>
          <p:cNvSpPr txBox="1">
            <a:spLocks noGrp="1"/>
          </p:cNvSpPr>
          <p:nvPr>
            <p:ph type="subTitle" idx="1"/>
          </p:nvPr>
        </p:nvSpPr>
        <p:spPr>
          <a:xfrm>
            <a:off x="1491600" y="1377275"/>
            <a:ext cx="61572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82" name="Google Shape;882;p90"/>
          <p:cNvSpPr txBox="1">
            <a:spLocks noGrp="1"/>
          </p:cNvSpPr>
          <p:nvPr>
            <p:ph type="subTitle" idx="2"/>
          </p:nvPr>
        </p:nvSpPr>
        <p:spPr>
          <a:xfrm>
            <a:off x="1491600" y="3710900"/>
            <a:ext cx="61572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83" name="Google Shape;883;p90"/>
          <p:cNvSpPr txBox="1">
            <a:spLocks noGrp="1"/>
          </p:cNvSpPr>
          <p:nvPr>
            <p:ph type="body" idx="3"/>
          </p:nvPr>
        </p:nvSpPr>
        <p:spPr>
          <a:xfrm>
            <a:off x="1491600" y="3969025"/>
            <a:ext cx="6157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84" name="Google Shape;884;p90"/>
          <p:cNvSpPr txBox="1">
            <a:spLocks noGrp="1"/>
          </p:cNvSpPr>
          <p:nvPr>
            <p:ph type="subTitle" idx="4"/>
          </p:nvPr>
        </p:nvSpPr>
        <p:spPr>
          <a:xfrm>
            <a:off x="1491600" y="2534575"/>
            <a:ext cx="61572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85" name="Google Shape;885;p90"/>
          <p:cNvSpPr txBox="1">
            <a:spLocks noGrp="1"/>
          </p:cNvSpPr>
          <p:nvPr>
            <p:ph type="body" idx="5"/>
          </p:nvPr>
        </p:nvSpPr>
        <p:spPr>
          <a:xfrm>
            <a:off x="1491600" y="2802225"/>
            <a:ext cx="6157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86" name="Google Shape;886;p90"/>
          <p:cNvSpPr txBox="1">
            <a:spLocks noGrp="1"/>
          </p:cNvSpPr>
          <p:nvPr>
            <p:ph type="body" idx="6"/>
          </p:nvPr>
        </p:nvSpPr>
        <p:spPr>
          <a:xfrm>
            <a:off x="1491600" y="1635400"/>
            <a:ext cx="6157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87" name="Google Shape;887;p90"/>
          <p:cNvSpPr/>
          <p:nvPr/>
        </p:nvSpPr>
        <p:spPr>
          <a:xfrm>
            <a:off x="566400" y="2495120"/>
            <a:ext cx="624300" cy="624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888" name="Google Shape;888;p90"/>
          <p:cNvSpPr/>
          <p:nvPr/>
        </p:nvSpPr>
        <p:spPr>
          <a:xfrm>
            <a:off x="566250" y="3666995"/>
            <a:ext cx="624300" cy="624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889" name="Google Shape;889;p90"/>
          <p:cNvSpPr txBox="1"/>
          <p:nvPr/>
        </p:nvSpPr>
        <p:spPr>
          <a:xfrm>
            <a:off x="703788" y="14186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28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90" name="Google Shape;890;p90"/>
          <p:cNvSpPr txBox="1"/>
          <p:nvPr/>
        </p:nvSpPr>
        <p:spPr>
          <a:xfrm>
            <a:off x="665388" y="2590516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28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91" name="Google Shape;891;p90"/>
          <p:cNvSpPr txBox="1"/>
          <p:nvPr/>
        </p:nvSpPr>
        <p:spPr>
          <a:xfrm>
            <a:off x="665688" y="37668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28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818">
          <p15:clr>
            <a:srgbClr val="E46962"/>
          </p15:clr>
        </p15:guide>
        <p15:guide id="2" orient="horz" pos="1030">
          <p15:clr>
            <a:srgbClr val="E46962"/>
          </p15:clr>
        </p15:guide>
        <p15:guide id="3" orient="horz" pos="1768">
          <p15:clr>
            <a:srgbClr val="E46962"/>
          </p15:clr>
        </p15:guide>
        <p15:guide id="4" orient="horz" pos="2509">
          <p15:clr>
            <a:srgbClr val="E46962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3 - old">
  <p:cSld name="CUSTOM_11"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9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94" name="Google Shape;894;p91"/>
          <p:cNvSpPr txBox="1">
            <a:spLocks noGrp="1"/>
          </p:cNvSpPr>
          <p:nvPr>
            <p:ph type="subTitle" idx="1"/>
          </p:nvPr>
        </p:nvSpPr>
        <p:spPr>
          <a:xfrm>
            <a:off x="648408" y="1947466"/>
            <a:ext cx="15285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Space Grotesk SemiBold"/>
              <a:buNone/>
              <a:defRPr>
                <a:solidFill>
                  <a:srgbClr val="3EABCA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95" name="Google Shape;895;p91"/>
          <p:cNvSpPr txBox="1">
            <a:spLocks noGrp="1"/>
          </p:cNvSpPr>
          <p:nvPr>
            <p:ph type="body" idx="2"/>
          </p:nvPr>
        </p:nvSpPr>
        <p:spPr>
          <a:xfrm>
            <a:off x="566255" y="2383356"/>
            <a:ext cx="1643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96" name="Google Shape;896;p91"/>
          <p:cNvSpPr txBox="1">
            <a:spLocks noGrp="1"/>
          </p:cNvSpPr>
          <p:nvPr>
            <p:ph type="subTitle" idx="3"/>
          </p:nvPr>
        </p:nvSpPr>
        <p:spPr>
          <a:xfrm>
            <a:off x="3476909" y="1947466"/>
            <a:ext cx="15285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97" name="Google Shape;897;p91"/>
          <p:cNvSpPr txBox="1">
            <a:spLocks noGrp="1"/>
          </p:cNvSpPr>
          <p:nvPr>
            <p:ph type="body" idx="4"/>
          </p:nvPr>
        </p:nvSpPr>
        <p:spPr>
          <a:xfrm>
            <a:off x="3419456" y="2383356"/>
            <a:ext cx="1643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98" name="Google Shape;898;p91"/>
          <p:cNvSpPr txBox="1">
            <a:spLocks noGrp="1"/>
          </p:cNvSpPr>
          <p:nvPr>
            <p:ph type="subTitle" idx="5"/>
          </p:nvPr>
        </p:nvSpPr>
        <p:spPr>
          <a:xfrm>
            <a:off x="6305410" y="1947466"/>
            <a:ext cx="15285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899" name="Google Shape;899;p91"/>
          <p:cNvSpPr txBox="1">
            <a:spLocks noGrp="1"/>
          </p:cNvSpPr>
          <p:nvPr>
            <p:ph type="body" idx="6"/>
          </p:nvPr>
        </p:nvSpPr>
        <p:spPr>
          <a:xfrm>
            <a:off x="6247957" y="2383356"/>
            <a:ext cx="1643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67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Agenda slide - v3">
  <p:cSld name="CUSTOM_18_1"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92"/>
          <p:cNvSpPr txBox="1">
            <a:spLocks noGrp="1"/>
          </p:cNvSpPr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02" name="Google Shape;902;p92"/>
          <p:cNvSpPr txBox="1">
            <a:spLocks noGrp="1"/>
          </p:cNvSpPr>
          <p:nvPr>
            <p:ph type="subTitle" idx="1"/>
          </p:nvPr>
        </p:nvSpPr>
        <p:spPr>
          <a:xfrm>
            <a:off x="292896" y="1330700"/>
            <a:ext cx="25734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03" name="Google Shape;903;p92"/>
          <p:cNvSpPr txBox="1">
            <a:spLocks noGrp="1"/>
          </p:cNvSpPr>
          <p:nvPr>
            <p:ph type="body" idx="2"/>
          </p:nvPr>
        </p:nvSpPr>
        <p:spPr>
          <a:xfrm>
            <a:off x="3743288" y="1330700"/>
            <a:ext cx="51126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4" name="Google Shape;904;p92"/>
          <p:cNvSpPr txBox="1">
            <a:spLocks noGrp="1"/>
          </p:cNvSpPr>
          <p:nvPr>
            <p:ph type="subTitle" idx="3"/>
          </p:nvPr>
        </p:nvSpPr>
        <p:spPr>
          <a:xfrm>
            <a:off x="306522" y="3879625"/>
            <a:ext cx="25734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905" name="Google Shape;905;p92"/>
          <p:cNvSpPr txBox="1">
            <a:spLocks noGrp="1"/>
          </p:cNvSpPr>
          <p:nvPr>
            <p:ph type="body" idx="4"/>
          </p:nvPr>
        </p:nvSpPr>
        <p:spPr>
          <a:xfrm>
            <a:off x="3746563" y="3879625"/>
            <a:ext cx="51126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6" name="Google Shape;906;p92"/>
          <p:cNvSpPr txBox="1">
            <a:spLocks noGrp="1"/>
          </p:cNvSpPr>
          <p:nvPr>
            <p:ph type="subTitle" idx="5"/>
          </p:nvPr>
        </p:nvSpPr>
        <p:spPr>
          <a:xfrm>
            <a:off x="306496" y="2605150"/>
            <a:ext cx="25734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b="1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907" name="Google Shape;907;p92"/>
          <p:cNvSpPr txBox="1">
            <a:spLocks noGrp="1"/>
          </p:cNvSpPr>
          <p:nvPr>
            <p:ph type="body" idx="6"/>
          </p:nvPr>
        </p:nvSpPr>
        <p:spPr>
          <a:xfrm>
            <a:off x="3749863" y="2605150"/>
            <a:ext cx="5112600" cy="9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8" name="Google Shape;908;p92"/>
          <p:cNvSpPr/>
          <p:nvPr/>
        </p:nvSpPr>
        <p:spPr>
          <a:xfrm>
            <a:off x="9030525" y="-15625"/>
            <a:ext cx="1407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48">
          <p15:clr>
            <a:srgbClr val="E46962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1">
  <p:cSld name="CUSTOM_12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93"/>
          <p:cNvSpPr txBox="1">
            <a:spLocks noGrp="1"/>
          </p:cNvSpPr>
          <p:nvPr>
            <p:ph type="title"/>
          </p:nvPr>
        </p:nvSpPr>
        <p:spPr>
          <a:xfrm>
            <a:off x="566250" y="1914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911" name="Google Shape;911;p93"/>
          <p:cNvCxnSpPr/>
          <p:nvPr/>
        </p:nvCxnSpPr>
        <p:spPr>
          <a:xfrm>
            <a:off x="571500" y="1773700"/>
            <a:ext cx="800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2" name="Google Shape;912;p93"/>
          <p:cNvSpPr txBox="1">
            <a:spLocks noGrp="1"/>
          </p:cNvSpPr>
          <p:nvPr>
            <p:ph type="body" idx="1"/>
          </p:nvPr>
        </p:nvSpPr>
        <p:spPr>
          <a:xfrm>
            <a:off x="1519050" y="1238025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13" name="Google Shape;913;p93"/>
          <p:cNvSpPr txBox="1">
            <a:spLocks noGrp="1"/>
          </p:cNvSpPr>
          <p:nvPr>
            <p:ph type="subTitle" idx="2"/>
          </p:nvPr>
        </p:nvSpPr>
        <p:spPr>
          <a:xfrm>
            <a:off x="1519050" y="1857581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 sz="14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cxnSp>
        <p:nvCxnSpPr>
          <p:cNvPr id="914" name="Google Shape;914;p93"/>
          <p:cNvCxnSpPr/>
          <p:nvPr/>
        </p:nvCxnSpPr>
        <p:spPr>
          <a:xfrm>
            <a:off x="574125" y="2786675"/>
            <a:ext cx="800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5" name="Google Shape;915;p93"/>
          <p:cNvSpPr txBox="1">
            <a:spLocks noGrp="1"/>
          </p:cNvSpPr>
          <p:nvPr>
            <p:ph type="body" idx="3"/>
          </p:nvPr>
        </p:nvSpPr>
        <p:spPr>
          <a:xfrm>
            <a:off x="1521675" y="2251000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16" name="Google Shape;916;p93"/>
          <p:cNvSpPr txBox="1">
            <a:spLocks noGrp="1"/>
          </p:cNvSpPr>
          <p:nvPr>
            <p:ph type="subTitle" idx="4"/>
          </p:nvPr>
        </p:nvSpPr>
        <p:spPr>
          <a:xfrm>
            <a:off x="1521675" y="844606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cxnSp>
        <p:nvCxnSpPr>
          <p:cNvPr id="917" name="Google Shape;917;p93"/>
          <p:cNvCxnSpPr/>
          <p:nvPr/>
        </p:nvCxnSpPr>
        <p:spPr>
          <a:xfrm>
            <a:off x="576750" y="3799650"/>
            <a:ext cx="800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8" name="Google Shape;918;p93"/>
          <p:cNvSpPr txBox="1">
            <a:spLocks noGrp="1"/>
          </p:cNvSpPr>
          <p:nvPr>
            <p:ph type="body" idx="5"/>
          </p:nvPr>
        </p:nvSpPr>
        <p:spPr>
          <a:xfrm>
            <a:off x="1524300" y="3263975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19" name="Google Shape;919;p93"/>
          <p:cNvSpPr txBox="1">
            <a:spLocks noGrp="1"/>
          </p:cNvSpPr>
          <p:nvPr>
            <p:ph type="subTitle" idx="6"/>
          </p:nvPr>
        </p:nvSpPr>
        <p:spPr>
          <a:xfrm>
            <a:off x="1524300" y="2870556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 sz="1400"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20" name="Google Shape;920;p93"/>
          <p:cNvSpPr txBox="1">
            <a:spLocks noGrp="1"/>
          </p:cNvSpPr>
          <p:nvPr>
            <p:ph type="body" idx="7"/>
          </p:nvPr>
        </p:nvSpPr>
        <p:spPr>
          <a:xfrm>
            <a:off x="1521675" y="4276950"/>
            <a:ext cx="6847500" cy="451800"/>
          </a:xfrm>
          <a:prstGeom prst="rect">
            <a:avLst/>
          </a:prstGeom>
        </p:spPr>
        <p:txBody>
          <a:bodyPr spcFirstLastPara="1" wrap="square" lIns="91425" tIns="90000" rIns="91425" bIns="90000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21" name="Google Shape;921;p93"/>
          <p:cNvSpPr txBox="1">
            <a:spLocks noGrp="1"/>
          </p:cNvSpPr>
          <p:nvPr>
            <p:ph type="subTitle" idx="8"/>
          </p:nvPr>
        </p:nvSpPr>
        <p:spPr>
          <a:xfrm>
            <a:off x="1521675" y="3883531"/>
            <a:ext cx="684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 sz="1400"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22" name="Google Shape;922;p93"/>
          <p:cNvSpPr txBox="1"/>
          <p:nvPr/>
        </p:nvSpPr>
        <p:spPr>
          <a:xfrm>
            <a:off x="880125" y="10168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23" name="Google Shape;923;p93"/>
          <p:cNvSpPr txBox="1"/>
          <p:nvPr/>
        </p:nvSpPr>
        <p:spPr>
          <a:xfrm>
            <a:off x="880125" y="20634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9744D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rgbClr val="F9744D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24" name="Google Shape;924;p93"/>
          <p:cNvSpPr txBox="1"/>
          <p:nvPr/>
        </p:nvSpPr>
        <p:spPr>
          <a:xfrm>
            <a:off x="835675" y="30764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accent3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25" name="Google Shape;925;p93"/>
          <p:cNvSpPr txBox="1"/>
          <p:nvPr/>
        </p:nvSpPr>
        <p:spPr>
          <a:xfrm>
            <a:off x="835675" y="4055741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C3455B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600" b="1">
              <a:solidFill>
                <a:srgbClr val="C3455B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4">
          <p15:clr>
            <a:srgbClr val="E46962"/>
          </p15:clr>
        </p15:guide>
        <p15:guide id="2" pos="1020">
          <p15:clr>
            <a:srgbClr val="E46962"/>
          </p15:clr>
        </p15:guide>
        <p15:guide id="3" pos="689">
          <p15:clr>
            <a:srgbClr val="E46962"/>
          </p15:clr>
        </p15:guide>
        <p15:guide id="4" orient="horz" pos="532">
          <p15:clr>
            <a:srgbClr val="E46962"/>
          </p15:clr>
        </p15:guide>
        <p15:guide id="5" orient="horz" pos="777">
          <p15:clr>
            <a:srgbClr val="E46962"/>
          </p15:clr>
        </p15:guide>
        <p15:guide id="6" orient="horz" pos="1170">
          <p15:clr>
            <a:srgbClr val="E46962"/>
          </p15:clr>
        </p15:guide>
        <p15:guide id="7" orient="horz" pos="1418">
          <p15:clr>
            <a:srgbClr val="E46962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2">
  <p:cSld name="CUSTOM_12_1"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7" name="Google Shape;927;p94"/>
          <p:cNvCxnSpPr>
            <a:stCxn id="928" idx="0"/>
            <a:endCxn id="929" idx="2"/>
          </p:cNvCxnSpPr>
          <p:nvPr/>
        </p:nvCxnSpPr>
        <p:spPr>
          <a:xfrm>
            <a:off x="983725" y="1359704"/>
            <a:ext cx="0" cy="3291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930" name="Google Shape;930;p94"/>
          <p:cNvSpPr/>
          <p:nvPr/>
        </p:nvSpPr>
        <p:spPr>
          <a:xfrm>
            <a:off x="656425" y="12335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31" name="Google Shape;931;p94"/>
          <p:cNvSpPr txBox="1">
            <a:spLocks noGrp="1"/>
          </p:cNvSpPr>
          <p:nvPr>
            <p:ph type="title"/>
          </p:nvPr>
        </p:nvSpPr>
        <p:spPr>
          <a:xfrm>
            <a:off x="566250" y="15867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32" name="Google Shape;932;p94"/>
          <p:cNvSpPr txBox="1">
            <a:spLocks noGrp="1"/>
          </p:cNvSpPr>
          <p:nvPr>
            <p:ph type="body" idx="1"/>
          </p:nvPr>
        </p:nvSpPr>
        <p:spPr>
          <a:xfrm>
            <a:off x="1700838" y="14957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33" name="Google Shape;933;p94"/>
          <p:cNvSpPr txBox="1">
            <a:spLocks noGrp="1"/>
          </p:cNvSpPr>
          <p:nvPr>
            <p:ph type="subTitle" idx="2"/>
          </p:nvPr>
        </p:nvSpPr>
        <p:spPr>
          <a:xfrm>
            <a:off x="1700850" y="11201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34" name="Google Shape;934;p94"/>
          <p:cNvSpPr/>
          <p:nvPr/>
        </p:nvSpPr>
        <p:spPr>
          <a:xfrm>
            <a:off x="656400" y="21479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35" name="Google Shape;935;p94"/>
          <p:cNvSpPr txBox="1">
            <a:spLocks noGrp="1"/>
          </p:cNvSpPr>
          <p:nvPr>
            <p:ph type="body" idx="3"/>
          </p:nvPr>
        </p:nvSpPr>
        <p:spPr>
          <a:xfrm>
            <a:off x="1700813" y="24101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36" name="Google Shape;936;p94"/>
          <p:cNvSpPr txBox="1">
            <a:spLocks noGrp="1"/>
          </p:cNvSpPr>
          <p:nvPr>
            <p:ph type="subTitle" idx="4"/>
          </p:nvPr>
        </p:nvSpPr>
        <p:spPr>
          <a:xfrm>
            <a:off x="1700825" y="20345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 sz="14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37" name="Google Shape;937;p94"/>
          <p:cNvSpPr/>
          <p:nvPr/>
        </p:nvSpPr>
        <p:spPr>
          <a:xfrm>
            <a:off x="656413" y="30623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38" name="Google Shape;938;p94"/>
          <p:cNvSpPr txBox="1">
            <a:spLocks noGrp="1"/>
          </p:cNvSpPr>
          <p:nvPr>
            <p:ph type="body" idx="5"/>
          </p:nvPr>
        </p:nvSpPr>
        <p:spPr>
          <a:xfrm>
            <a:off x="1700825" y="33245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39" name="Google Shape;939;p94"/>
          <p:cNvSpPr txBox="1">
            <a:spLocks noGrp="1"/>
          </p:cNvSpPr>
          <p:nvPr>
            <p:ph type="subTitle" idx="6"/>
          </p:nvPr>
        </p:nvSpPr>
        <p:spPr>
          <a:xfrm>
            <a:off x="1700838" y="29489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 sz="1400"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40" name="Google Shape;940;p94"/>
          <p:cNvSpPr/>
          <p:nvPr/>
        </p:nvSpPr>
        <p:spPr>
          <a:xfrm>
            <a:off x="656400" y="397673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41" name="Google Shape;941;p94"/>
          <p:cNvSpPr txBox="1">
            <a:spLocks noGrp="1"/>
          </p:cNvSpPr>
          <p:nvPr>
            <p:ph type="body" idx="7"/>
          </p:nvPr>
        </p:nvSpPr>
        <p:spPr>
          <a:xfrm>
            <a:off x="1700813" y="4238974"/>
            <a:ext cx="6847500" cy="4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42" name="Google Shape;942;p94"/>
          <p:cNvSpPr txBox="1">
            <a:spLocks noGrp="1"/>
          </p:cNvSpPr>
          <p:nvPr>
            <p:ph type="subTitle" idx="8"/>
          </p:nvPr>
        </p:nvSpPr>
        <p:spPr>
          <a:xfrm>
            <a:off x="1700825" y="3863305"/>
            <a:ext cx="6847500" cy="3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 sz="1400"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28" name="Google Shape;928;p94"/>
          <p:cNvSpPr txBox="1"/>
          <p:nvPr/>
        </p:nvSpPr>
        <p:spPr>
          <a:xfrm>
            <a:off x="770725" y="13597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43" name="Google Shape;943;p94"/>
          <p:cNvSpPr txBox="1"/>
          <p:nvPr/>
        </p:nvSpPr>
        <p:spPr>
          <a:xfrm>
            <a:off x="770725" y="22741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44" name="Google Shape;944;p94"/>
          <p:cNvSpPr txBox="1"/>
          <p:nvPr/>
        </p:nvSpPr>
        <p:spPr>
          <a:xfrm>
            <a:off x="770725" y="31885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45" name="Google Shape;945;p94"/>
          <p:cNvSpPr txBox="1"/>
          <p:nvPr/>
        </p:nvSpPr>
        <p:spPr>
          <a:xfrm>
            <a:off x="732625" y="41029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6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071">
          <p15:clr>
            <a:srgbClr val="E46962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Agenda slide - v3">
  <p:cSld name="CUSTOM_12_2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95"/>
          <p:cNvSpPr/>
          <p:nvPr/>
        </p:nvSpPr>
        <p:spPr>
          <a:xfrm>
            <a:off x="1508550" y="73137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95"/>
          <p:cNvSpPr txBox="1">
            <a:spLocks noGrp="1"/>
          </p:cNvSpPr>
          <p:nvPr>
            <p:ph type="title"/>
          </p:nvPr>
        </p:nvSpPr>
        <p:spPr>
          <a:xfrm>
            <a:off x="1508550" y="63425"/>
            <a:ext cx="6525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49" name="Google Shape;949;p95"/>
          <p:cNvSpPr txBox="1">
            <a:spLocks noGrp="1"/>
          </p:cNvSpPr>
          <p:nvPr>
            <p:ph type="body" idx="1"/>
          </p:nvPr>
        </p:nvSpPr>
        <p:spPr>
          <a:xfrm>
            <a:off x="1607250" y="110277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50" name="Google Shape;950;p95"/>
          <p:cNvSpPr txBox="1">
            <a:spLocks noGrp="1"/>
          </p:cNvSpPr>
          <p:nvPr>
            <p:ph type="subTitle" idx="2"/>
          </p:nvPr>
        </p:nvSpPr>
        <p:spPr>
          <a:xfrm>
            <a:off x="1607225" y="769475"/>
            <a:ext cx="63462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51" name="Google Shape;951;p95"/>
          <p:cNvSpPr/>
          <p:nvPr/>
        </p:nvSpPr>
        <p:spPr>
          <a:xfrm>
            <a:off x="7953442" y="731378"/>
            <a:ext cx="81000" cy="96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52" name="Google Shape;952;p95"/>
          <p:cNvSpPr/>
          <p:nvPr/>
        </p:nvSpPr>
        <p:spPr>
          <a:xfrm>
            <a:off x="1508550" y="179232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95"/>
          <p:cNvSpPr txBox="1">
            <a:spLocks noGrp="1"/>
          </p:cNvSpPr>
          <p:nvPr>
            <p:ph type="body" idx="3"/>
          </p:nvPr>
        </p:nvSpPr>
        <p:spPr>
          <a:xfrm>
            <a:off x="1607250" y="216372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54" name="Google Shape;954;p95"/>
          <p:cNvSpPr txBox="1">
            <a:spLocks noGrp="1"/>
          </p:cNvSpPr>
          <p:nvPr>
            <p:ph type="subTitle" idx="4"/>
          </p:nvPr>
        </p:nvSpPr>
        <p:spPr>
          <a:xfrm>
            <a:off x="1607250" y="1830425"/>
            <a:ext cx="63462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ce Grotesk SemiBold"/>
              <a:buNone/>
              <a:defRPr sz="14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55" name="Google Shape;955;p95"/>
          <p:cNvSpPr/>
          <p:nvPr/>
        </p:nvSpPr>
        <p:spPr>
          <a:xfrm>
            <a:off x="7953442" y="1792328"/>
            <a:ext cx="81000" cy="9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56" name="Google Shape;956;p95"/>
          <p:cNvSpPr/>
          <p:nvPr/>
        </p:nvSpPr>
        <p:spPr>
          <a:xfrm>
            <a:off x="1508550" y="291327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95"/>
          <p:cNvSpPr txBox="1">
            <a:spLocks noGrp="1"/>
          </p:cNvSpPr>
          <p:nvPr>
            <p:ph type="body" idx="5"/>
          </p:nvPr>
        </p:nvSpPr>
        <p:spPr>
          <a:xfrm>
            <a:off x="1607250" y="328467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58" name="Google Shape;958;p95"/>
          <p:cNvSpPr txBox="1">
            <a:spLocks noGrp="1"/>
          </p:cNvSpPr>
          <p:nvPr>
            <p:ph type="subTitle" idx="6"/>
          </p:nvPr>
        </p:nvSpPr>
        <p:spPr>
          <a:xfrm>
            <a:off x="1607250" y="2951375"/>
            <a:ext cx="64449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 sz="1400"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59" name="Google Shape;959;p95"/>
          <p:cNvSpPr/>
          <p:nvPr/>
        </p:nvSpPr>
        <p:spPr>
          <a:xfrm>
            <a:off x="7953442" y="2913278"/>
            <a:ext cx="81000" cy="965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60" name="Google Shape;960;p95"/>
          <p:cNvSpPr/>
          <p:nvPr/>
        </p:nvSpPr>
        <p:spPr>
          <a:xfrm>
            <a:off x="1508550" y="4034228"/>
            <a:ext cx="6444900" cy="965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95"/>
          <p:cNvSpPr txBox="1">
            <a:spLocks noGrp="1"/>
          </p:cNvSpPr>
          <p:nvPr>
            <p:ph type="body" idx="7"/>
          </p:nvPr>
        </p:nvSpPr>
        <p:spPr>
          <a:xfrm>
            <a:off x="1607250" y="4405625"/>
            <a:ext cx="6346200" cy="5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62" name="Google Shape;962;p95"/>
          <p:cNvSpPr txBox="1">
            <a:spLocks noGrp="1"/>
          </p:cNvSpPr>
          <p:nvPr>
            <p:ph type="subTitle" idx="8"/>
          </p:nvPr>
        </p:nvSpPr>
        <p:spPr>
          <a:xfrm>
            <a:off x="1607250" y="4072325"/>
            <a:ext cx="63462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 sz="1400"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63" name="Google Shape;963;p95"/>
          <p:cNvSpPr/>
          <p:nvPr/>
        </p:nvSpPr>
        <p:spPr>
          <a:xfrm>
            <a:off x="7953442" y="4034228"/>
            <a:ext cx="81000" cy="965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64" name="Google Shape;964;p95"/>
          <p:cNvSpPr txBox="1"/>
          <p:nvPr/>
        </p:nvSpPr>
        <p:spPr>
          <a:xfrm>
            <a:off x="663050" y="969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65" name="Google Shape;965;p95"/>
          <p:cNvSpPr txBox="1"/>
          <p:nvPr/>
        </p:nvSpPr>
        <p:spPr>
          <a:xfrm>
            <a:off x="663050" y="2058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chemeClr val="accen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66" name="Google Shape;966;p95"/>
          <p:cNvSpPr txBox="1"/>
          <p:nvPr/>
        </p:nvSpPr>
        <p:spPr>
          <a:xfrm>
            <a:off x="663050" y="31474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accent3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67" name="Google Shape;967;p95"/>
          <p:cNvSpPr txBox="1"/>
          <p:nvPr/>
        </p:nvSpPr>
        <p:spPr>
          <a:xfrm>
            <a:off x="663050" y="43003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600" b="1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2">
          <p15:clr>
            <a:srgbClr val="E46962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1">
  <p:cSld name="CUSTOM_13"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96"/>
          <p:cNvSpPr txBox="1">
            <a:spLocks noGrp="1"/>
          </p:cNvSpPr>
          <p:nvPr>
            <p:ph type="title"/>
          </p:nvPr>
        </p:nvSpPr>
        <p:spPr>
          <a:xfrm>
            <a:off x="1421637" y="51175"/>
            <a:ext cx="685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70" name="Google Shape;970;p96"/>
          <p:cNvSpPr/>
          <p:nvPr/>
        </p:nvSpPr>
        <p:spPr>
          <a:xfrm>
            <a:off x="-18963" y="-190500"/>
            <a:ext cx="762000" cy="5524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1" name="Google Shape;971;p96"/>
          <p:cNvSpPr/>
          <p:nvPr/>
        </p:nvSpPr>
        <p:spPr>
          <a:xfrm>
            <a:off x="413937" y="80457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2" name="Google Shape;972;p96"/>
          <p:cNvCxnSpPr/>
          <p:nvPr/>
        </p:nvCxnSpPr>
        <p:spPr>
          <a:xfrm>
            <a:off x="718662" y="109032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73" name="Google Shape;973;p96"/>
          <p:cNvSpPr/>
          <p:nvPr/>
        </p:nvSpPr>
        <p:spPr>
          <a:xfrm>
            <a:off x="413937" y="170547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4" name="Google Shape;974;p96"/>
          <p:cNvCxnSpPr/>
          <p:nvPr/>
        </p:nvCxnSpPr>
        <p:spPr>
          <a:xfrm>
            <a:off x="718662" y="199122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75" name="Google Shape;975;p96"/>
          <p:cNvSpPr/>
          <p:nvPr/>
        </p:nvSpPr>
        <p:spPr>
          <a:xfrm>
            <a:off x="1436998" y="69267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96"/>
          <p:cNvSpPr txBox="1">
            <a:spLocks noGrp="1"/>
          </p:cNvSpPr>
          <p:nvPr>
            <p:ph type="subTitle" idx="1"/>
          </p:nvPr>
        </p:nvSpPr>
        <p:spPr>
          <a:xfrm>
            <a:off x="1503135" y="713300"/>
            <a:ext cx="18342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77" name="Google Shape;977;p96"/>
          <p:cNvSpPr txBox="1">
            <a:spLocks noGrp="1"/>
          </p:cNvSpPr>
          <p:nvPr>
            <p:ph type="body" idx="2"/>
          </p:nvPr>
        </p:nvSpPr>
        <p:spPr>
          <a:xfrm>
            <a:off x="3633224" y="717875"/>
            <a:ext cx="5100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8" name="Google Shape;978;p96"/>
          <p:cNvSpPr/>
          <p:nvPr/>
        </p:nvSpPr>
        <p:spPr>
          <a:xfrm>
            <a:off x="1443353" y="158227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96"/>
          <p:cNvSpPr txBox="1">
            <a:spLocks noGrp="1"/>
          </p:cNvSpPr>
          <p:nvPr>
            <p:ph type="subTitle" idx="3"/>
          </p:nvPr>
        </p:nvSpPr>
        <p:spPr>
          <a:xfrm>
            <a:off x="1510604" y="1577625"/>
            <a:ext cx="18342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80" name="Google Shape;980;p96"/>
          <p:cNvSpPr txBox="1">
            <a:spLocks noGrp="1"/>
          </p:cNvSpPr>
          <p:nvPr>
            <p:ph type="body" idx="4"/>
          </p:nvPr>
        </p:nvSpPr>
        <p:spPr>
          <a:xfrm>
            <a:off x="3633224" y="1582275"/>
            <a:ext cx="51009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1" name="Google Shape;981;p96"/>
          <p:cNvSpPr/>
          <p:nvPr/>
        </p:nvSpPr>
        <p:spPr>
          <a:xfrm>
            <a:off x="413937" y="259972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2" name="Google Shape;982;p96"/>
          <p:cNvCxnSpPr/>
          <p:nvPr/>
        </p:nvCxnSpPr>
        <p:spPr>
          <a:xfrm>
            <a:off x="718662" y="288547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83" name="Google Shape;983;p96"/>
          <p:cNvSpPr/>
          <p:nvPr/>
        </p:nvSpPr>
        <p:spPr>
          <a:xfrm>
            <a:off x="1443353" y="247652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96"/>
          <p:cNvSpPr txBox="1">
            <a:spLocks noGrp="1"/>
          </p:cNvSpPr>
          <p:nvPr>
            <p:ph type="subTitle" idx="5"/>
          </p:nvPr>
        </p:nvSpPr>
        <p:spPr>
          <a:xfrm>
            <a:off x="1510604" y="2471875"/>
            <a:ext cx="18342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85" name="Google Shape;985;p96"/>
          <p:cNvSpPr txBox="1">
            <a:spLocks noGrp="1"/>
          </p:cNvSpPr>
          <p:nvPr>
            <p:ph type="body" idx="6"/>
          </p:nvPr>
        </p:nvSpPr>
        <p:spPr>
          <a:xfrm>
            <a:off x="3633224" y="2476525"/>
            <a:ext cx="51009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6" name="Google Shape;986;p96"/>
          <p:cNvSpPr/>
          <p:nvPr/>
        </p:nvSpPr>
        <p:spPr>
          <a:xfrm>
            <a:off x="413937" y="349862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7" name="Google Shape;987;p96"/>
          <p:cNvCxnSpPr/>
          <p:nvPr/>
        </p:nvCxnSpPr>
        <p:spPr>
          <a:xfrm>
            <a:off x="718662" y="378437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88" name="Google Shape;988;p96"/>
          <p:cNvSpPr/>
          <p:nvPr/>
        </p:nvSpPr>
        <p:spPr>
          <a:xfrm>
            <a:off x="1443353" y="337542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96"/>
          <p:cNvSpPr txBox="1">
            <a:spLocks noGrp="1"/>
          </p:cNvSpPr>
          <p:nvPr>
            <p:ph type="subTitle" idx="7"/>
          </p:nvPr>
        </p:nvSpPr>
        <p:spPr>
          <a:xfrm>
            <a:off x="1510604" y="3370775"/>
            <a:ext cx="18342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90" name="Google Shape;990;p96"/>
          <p:cNvSpPr txBox="1">
            <a:spLocks noGrp="1"/>
          </p:cNvSpPr>
          <p:nvPr>
            <p:ph type="body" idx="8"/>
          </p:nvPr>
        </p:nvSpPr>
        <p:spPr>
          <a:xfrm>
            <a:off x="3633224" y="3375425"/>
            <a:ext cx="51009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1" name="Google Shape;991;p96"/>
          <p:cNvSpPr/>
          <p:nvPr/>
        </p:nvSpPr>
        <p:spPr>
          <a:xfrm>
            <a:off x="393087" y="4392875"/>
            <a:ext cx="572700" cy="572700"/>
          </a:xfrm>
          <a:prstGeom prst="ellipse">
            <a:avLst/>
          </a:prstGeom>
          <a:solidFill>
            <a:schemeClr val="accent5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2" name="Google Shape;992;p96"/>
          <p:cNvCxnSpPr/>
          <p:nvPr/>
        </p:nvCxnSpPr>
        <p:spPr>
          <a:xfrm>
            <a:off x="697812" y="4678625"/>
            <a:ext cx="707400" cy="4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93" name="Google Shape;993;p96"/>
          <p:cNvSpPr/>
          <p:nvPr/>
        </p:nvSpPr>
        <p:spPr>
          <a:xfrm>
            <a:off x="1421623" y="4269675"/>
            <a:ext cx="7355400" cy="800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96"/>
          <p:cNvSpPr txBox="1">
            <a:spLocks noGrp="1"/>
          </p:cNvSpPr>
          <p:nvPr>
            <p:ph type="subTitle" idx="9"/>
          </p:nvPr>
        </p:nvSpPr>
        <p:spPr>
          <a:xfrm>
            <a:off x="1482671" y="4265025"/>
            <a:ext cx="18342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995" name="Google Shape;995;p96"/>
          <p:cNvSpPr txBox="1">
            <a:spLocks noGrp="1"/>
          </p:cNvSpPr>
          <p:nvPr>
            <p:ph type="body" idx="13"/>
          </p:nvPr>
        </p:nvSpPr>
        <p:spPr>
          <a:xfrm>
            <a:off x="3633224" y="4269675"/>
            <a:ext cx="5100900" cy="8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6" name="Google Shape;996;p96"/>
          <p:cNvSpPr txBox="1"/>
          <p:nvPr/>
        </p:nvSpPr>
        <p:spPr>
          <a:xfrm>
            <a:off x="487287" y="87417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97" name="Google Shape;997;p96"/>
          <p:cNvSpPr txBox="1"/>
          <p:nvPr/>
        </p:nvSpPr>
        <p:spPr>
          <a:xfrm>
            <a:off x="487287" y="17717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98" name="Google Shape;998;p96"/>
          <p:cNvSpPr txBox="1"/>
          <p:nvPr/>
        </p:nvSpPr>
        <p:spPr>
          <a:xfrm>
            <a:off x="466437" y="26716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99" name="Google Shape;999;p96"/>
          <p:cNvSpPr txBox="1"/>
          <p:nvPr/>
        </p:nvSpPr>
        <p:spPr>
          <a:xfrm>
            <a:off x="466437" y="35659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00" name="Google Shape;1000;p96"/>
          <p:cNvSpPr txBox="1"/>
          <p:nvPr/>
        </p:nvSpPr>
        <p:spPr>
          <a:xfrm>
            <a:off x="466437" y="44648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sz="3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14">
          <p15:clr>
            <a:srgbClr val="E46962"/>
          </p15:clr>
        </p15:guide>
        <p15:guide id="2" orient="horz" pos="1247">
          <p15:clr>
            <a:srgbClr val="E46962"/>
          </p15:clr>
        </p15:guide>
        <p15:guide id="3" orient="horz" pos="1757">
          <p15:clr>
            <a:srgbClr val="E46962"/>
          </p15:clr>
        </p15:guide>
        <p15:guide id="4" orient="horz" pos="2239">
          <p15:clr>
            <a:srgbClr val="E46962"/>
          </p15:clr>
        </p15:guide>
        <p15:guide id="5" orient="horz" pos="2748">
          <p15:clr>
            <a:srgbClr val="E46962"/>
          </p15:clr>
        </p15:guide>
        <p15:guide id="6" orient="horz" pos="1043">
          <p15:clr>
            <a:srgbClr val="E46962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2">
  <p:cSld name="CUSTOM_14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97"/>
          <p:cNvSpPr txBox="1">
            <a:spLocks noGrp="1"/>
          </p:cNvSpPr>
          <p:nvPr>
            <p:ph type="body" idx="1"/>
          </p:nvPr>
        </p:nvSpPr>
        <p:spPr>
          <a:xfrm>
            <a:off x="901050" y="313947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03" name="Google Shape;1003;p97"/>
          <p:cNvSpPr txBox="1">
            <a:spLocks noGrp="1"/>
          </p:cNvSpPr>
          <p:nvPr>
            <p:ph type="body" idx="2"/>
          </p:nvPr>
        </p:nvSpPr>
        <p:spPr>
          <a:xfrm>
            <a:off x="2353650" y="407292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04" name="Google Shape;1004;p97"/>
          <p:cNvSpPr txBox="1">
            <a:spLocks noGrp="1"/>
          </p:cNvSpPr>
          <p:nvPr>
            <p:ph type="body" idx="3"/>
          </p:nvPr>
        </p:nvSpPr>
        <p:spPr>
          <a:xfrm>
            <a:off x="3852925" y="313947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05" name="Google Shape;1005;p97"/>
          <p:cNvSpPr txBox="1">
            <a:spLocks noGrp="1"/>
          </p:cNvSpPr>
          <p:nvPr>
            <p:ph type="body" idx="4"/>
          </p:nvPr>
        </p:nvSpPr>
        <p:spPr>
          <a:xfrm>
            <a:off x="5352200" y="407292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06" name="Google Shape;1006;p97"/>
          <p:cNvSpPr txBox="1">
            <a:spLocks noGrp="1"/>
          </p:cNvSpPr>
          <p:nvPr>
            <p:ph type="body" idx="5"/>
          </p:nvPr>
        </p:nvSpPr>
        <p:spPr>
          <a:xfrm>
            <a:off x="6851475" y="3139471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07" name="Google Shape;1007;p97"/>
          <p:cNvSpPr/>
          <p:nvPr/>
        </p:nvSpPr>
        <p:spPr>
          <a:xfrm>
            <a:off x="5551238" y="2593000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008" name="Google Shape;1008;p97"/>
          <p:cNvSpPr/>
          <p:nvPr/>
        </p:nvSpPr>
        <p:spPr>
          <a:xfrm>
            <a:off x="7030625" y="1499962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009" name="Google Shape;1009;p97"/>
          <p:cNvSpPr/>
          <p:nvPr/>
        </p:nvSpPr>
        <p:spPr>
          <a:xfrm>
            <a:off x="4105188" y="1499975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10" name="Google Shape;1010;p97"/>
          <p:cNvSpPr/>
          <p:nvPr/>
        </p:nvSpPr>
        <p:spPr>
          <a:xfrm>
            <a:off x="2631825" y="2593000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11" name="Google Shape;1011;p9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12" name="Google Shape;1012;p97"/>
          <p:cNvSpPr/>
          <p:nvPr/>
        </p:nvSpPr>
        <p:spPr>
          <a:xfrm>
            <a:off x="1158450" y="1512575"/>
            <a:ext cx="933600" cy="933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13" name="Google Shape;1013;p97"/>
          <p:cNvSpPr txBox="1">
            <a:spLocks noGrp="1"/>
          </p:cNvSpPr>
          <p:nvPr>
            <p:ph type="subTitle" idx="6"/>
          </p:nvPr>
        </p:nvSpPr>
        <p:spPr>
          <a:xfrm>
            <a:off x="2353650" y="365055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14" name="Google Shape;1014;p97"/>
          <p:cNvSpPr txBox="1">
            <a:spLocks noGrp="1"/>
          </p:cNvSpPr>
          <p:nvPr>
            <p:ph type="subTitle" idx="7"/>
          </p:nvPr>
        </p:nvSpPr>
        <p:spPr>
          <a:xfrm>
            <a:off x="895925" y="271710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15" name="Google Shape;1015;p97"/>
          <p:cNvSpPr txBox="1">
            <a:spLocks noGrp="1"/>
          </p:cNvSpPr>
          <p:nvPr>
            <p:ph type="subTitle" idx="8"/>
          </p:nvPr>
        </p:nvSpPr>
        <p:spPr>
          <a:xfrm>
            <a:off x="3852925" y="271710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16" name="Google Shape;1016;p97"/>
          <p:cNvSpPr txBox="1">
            <a:spLocks noGrp="1"/>
          </p:cNvSpPr>
          <p:nvPr>
            <p:ph type="subTitle" idx="9"/>
          </p:nvPr>
        </p:nvSpPr>
        <p:spPr>
          <a:xfrm>
            <a:off x="5352200" y="365055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17" name="Google Shape;1017;p97"/>
          <p:cNvSpPr txBox="1">
            <a:spLocks noGrp="1"/>
          </p:cNvSpPr>
          <p:nvPr>
            <p:ph type="subTitle" idx="13"/>
          </p:nvPr>
        </p:nvSpPr>
        <p:spPr>
          <a:xfrm>
            <a:off x="6851475" y="2717102"/>
            <a:ext cx="14484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18" name="Google Shape;1018;p97"/>
          <p:cNvSpPr txBox="1"/>
          <p:nvPr/>
        </p:nvSpPr>
        <p:spPr>
          <a:xfrm>
            <a:off x="1383700" y="17626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19" name="Google Shape;1019;p97"/>
          <p:cNvSpPr txBox="1"/>
          <p:nvPr/>
        </p:nvSpPr>
        <p:spPr>
          <a:xfrm>
            <a:off x="2864850" y="28430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20" name="Google Shape;1020;p97"/>
          <p:cNvSpPr txBox="1"/>
          <p:nvPr/>
        </p:nvSpPr>
        <p:spPr>
          <a:xfrm>
            <a:off x="4319763" y="175000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21" name="Google Shape;1021;p97"/>
          <p:cNvSpPr txBox="1"/>
          <p:nvPr/>
        </p:nvSpPr>
        <p:spPr>
          <a:xfrm>
            <a:off x="5773675" y="2843054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22" name="Google Shape;1022;p97"/>
          <p:cNvSpPr txBox="1"/>
          <p:nvPr/>
        </p:nvSpPr>
        <p:spPr>
          <a:xfrm>
            <a:off x="7255850" y="1762629"/>
            <a:ext cx="4260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sz="36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61">
          <p15:clr>
            <a:srgbClr val="E46962"/>
          </p15:clr>
        </p15:guide>
        <p15:guide id="2" orient="horz" pos="1705">
          <p15:clr>
            <a:srgbClr val="E46962"/>
          </p15:clr>
        </p15:guide>
        <p15:guide id="3" orient="horz" pos="1944">
          <p15:clr>
            <a:srgbClr val="E46962"/>
          </p15:clr>
        </p15:guide>
        <p15:guide id="4" pos="1480">
          <p15:clr>
            <a:srgbClr val="E46962"/>
          </p15:clr>
        </p15:guide>
        <p15:guide id="5" pos="2395">
          <p15:clr>
            <a:srgbClr val="E46962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Agenda slide - v3">
  <p:cSld name="CUSTOM_15"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" name="Google Shape;1024;p98"/>
          <p:cNvGrpSpPr/>
          <p:nvPr/>
        </p:nvGrpSpPr>
        <p:grpSpPr>
          <a:xfrm>
            <a:off x="7138250" y="1538099"/>
            <a:ext cx="1448400" cy="2311062"/>
            <a:chOff x="566250" y="2019300"/>
            <a:chExt cx="1448400" cy="1481925"/>
          </a:xfrm>
        </p:grpSpPr>
        <p:sp>
          <p:nvSpPr>
            <p:cNvPr id="1025" name="Google Shape;1025;p98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98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" name="Google Shape;1027;p98"/>
          <p:cNvGrpSpPr/>
          <p:nvPr/>
        </p:nvGrpSpPr>
        <p:grpSpPr>
          <a:xfrm>
            <a:off x="5498350" y="1538099"/>
            <a:ext cx="1448400" cy="2311062"/>
            <a:chOff x="566250" y="2019300"/>
            <a:chExt cx="1448400" cy="1481925"/>
          </a:xfrm>
        </p:grpSpPr>
        <p:sp>
          <p:nvSpPr>
            <p:cNvPr id="1028" name="Google Shape;1028;p98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98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98"/>
          <p:cNvGrpSpPr/>
          <p:nvPr/>
        </p:nvGrpSpPr>
        <p:grpSpPr>
          <a:xfrm>
            <a:off x="3854575" y="1538079"/>
            <a:ext cx="1448400" cy="2311062"/>
            <a:chOff x="566250" y="2019300"/>
            <a:chExt cx="1448400" cy="1481925"/>
          </a:xfrm>
        </p:grpSpPr>
        <p:sp>
          <p:nvSpPr>
            <p:cNvPr id="1031" name="Google Shape;1031;p98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98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98"/>
          <p:cNvGrpSpPr/>
          <p:nvPr/>
        </p:nvGrpSpPr>
        <p:grpSpPr>
          <a:xfrm>
            <a:off x="2197250" y="1538079"/>
            <a:ext cx="1448400" cy="2311062"/>
            <a:chOff x="566250" y="2019300"/>
            <a:chExt cx="1448400" cy="1481925"/>
          </a:xfrm>
        </p:grpSpPr>
        <p:sp>
          <p:nvSpPr>
            <p:cNvPr id="1034" name="Google Shape;1034;p98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98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" name="Google Shape;1036;p9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grpSp>
        <p:nvGrpSpPr>
          <p:cNvPr id="1037" name="Google Shape;1037;p98"/>
          <p:cNvGrpSpPr/>
          <p:nvPr/>
        </p:nvGrpSpPr>
        <p:grpSpPr>
          <a:xfrm>
            <a:off x="566250" y="1538099"/>
            <a:ext cx="1448400" cy="2311062"/>
            <a:chOff x="566250" y="2019300"/>
            <a:chExt cx="1448400" cy="1481925"/>
          </a:xfrm>
        </p:grpSpPr>
        <p:sp>
          <p:nvSpPr>
            <p:cNvPr id="1038" name="Google Shape;1038;p98"/>
            <p:cNvSpPr/>
            <p:nvPr/>
          </p:nvSpPr>
          <p:spPr>
            <a:xfrm>
              <a:off x="566250" y="2052825"/>
              <a:ext cx="1448400" cy="1448400"/>
            </a:xfrm>
            <a:prstGeom prst="rec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98"/>
            <p:cNvSpPr/>
            <p:nvPr/>
          </p:nvSpPr>
          <p:spPr>
            <a:xfrm>
              <a:off x="1562100" y="2019300"/>
              <a:ext cx="61800" cy="61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" name="Google Shape;1040;p98"/>
          <p:cNvSpPr/>
          <p:nvPr/>
        </p:nvSpPr>
        <p:spPr>
          <a:xfrm>
            <a:off x="1675775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98"/>
          <p:cNvSpPr/>
          <p:nvPr/>
        </p:nvSpPr>
        <p:spPr>
          <a:xfrm>
            <a:off x="3307800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98"/>
          <p:cNvSpPr/>
          <p:nvPr/>
        </p:nvSpPr>
        <p:spPr>
          <a:xfrm>
            <a:off x="4958875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98"/>
          <p:cNvSpPr/>
          <p:nvPr/>
        </p:nvSpPr>
        <p:spPr>
          <a:xfrm>
            <a:off x="6608038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98"/>
          <p:cNvSpPr/>
          <p:nvPr/>
        </p:nvSpPr>
        <p:spPr>
          <a:xfrm>
            <a:off x="8241975" y="1392702"/>
            <a:ext cx="451800" cy="7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98"/>
          <p:cNvSpPr txBox="1">
            <a:spLocks noGrp="1"/>
          </p:cNvSpPr>
          <p:nvPr>
            <p:ph type="subTitle" idx="1"/>
          </p:nvPr>
        </p:nvSpPr>
        <p:spPr>
          <a:xfrm>
            <a:off x="566250" y="2150651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46" name="Google Shape;1046;p98"/>
          <p:cNvSpPr txBox="1">
            <a:spLocks noGrp="1"/>
          </p:cNvSpPr>
          <p:nvPr>
            <p:ph type="subTitle" idx="2"/>
          </p:nvPr>
        </p:nvSpPr>
        <p:spPr>
          <a:xfrm>
            <a:off x="2210213" y="2150612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47" name="Google Shape;1047;p98"/>
          <p:cNvSpPr txBox="1">
            <a:spLocks noGrp="1"/>
          </p:cNvSpPr>
          <p:nvPr>
            <p:ph type="subTitle" idx="3"/>
          </p:nvPr>
        </p:nvSpPr>
        <p:spPr>
          <a:xfrm>
            <a:off x="3854375" y="2150612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48" name="Google Shape;1048;p98"/>
          <p:cNvSpPr txBox="1">
            <a:spLocks noGrp="1"/>
          </p:cNvSpPr>
          <p:nvPr>
            <p:ph type="subTitle" idx="4"/>
          </p:nvPr>
        </p:nvSpPr>
        <p:spPr>
          <a:xfrm>
            <a:off x="5498350" y="2150651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ter"/>
              <a:buNone/>
              <a:defRPr sz="1400" b="1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049" name="Google Shape;1049;p98"/>
          <p:cNvSpPr txBox="1">
            <a:spLocks noGrp="1"/>
          </p:cNvSpPr>
          <p:nvPr>
            <p:ph type="subTitle" idx="5"/>
          </p:nvPr>
        </p:nvSpPr>
        <p:spPr>
          <a:xfrm>
            <a:off x="7129501" y="2150651"/>
            <a:ext cx="1448400" cy="5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Space Grotesk SemiBold"/>
              <a:buNone/>
              <a:defRPr sz="16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50" name="Google Shape;1050;p98"/>
          <p:cNvSpPr/>
          <p:nvPr/>
        </p:nvSpPr>
        <p:spPr>
          <a:xfrm>
            <a:off x="0" y="4057650"/>
            <a:ext cx="9144000" cy="108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98"/>
          <p:cNvSpPr txBox="1"/>
          <p:nvPr/>
        </p:nvSpPr>
        <p:spPr>
          <a:xfrm>
            <a:off x="169650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52" name="Google Shape;1052;p98"/>
          <p:cNvSpPr txBox="1"/>
          <p:nvPr/>
        </p:nvSpPr>
        <p:spPr>
          <a:xfrm>
            <a:off x="327925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53" name="Google Shape;1053;p98"/>
          <p:cNvSpPr txBox="1"/>
          <p:nvPr/>
        </p:nvSpPr>
        <p:spPr>
          <a:xfrm>
            <a:off x="494365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3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54" name="Google Shape;1054;p98"/>
          <p:cNvSpPr txBox="1"/>
          <p:nvPr/>
        </p:nvSpPr>
        <p:spPr>
          <a:xfrm>
            <a:off x="6564450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55" name="Google Shape;1055;p98"/>
          <p:cNvSpPr txBox="1"/>
          <p:nvPr/>
        </p:nvSpPr>
        <p:spPr>
          <a:xfrm>
            <a:off x="8241975" y="1488849"/>
            <a:ext cx="3228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5</a:t>
            </a:r>
            <a:endParaRPr sz="2400" b="1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56" name="Google Shape;1056;p98"/>
          <p:cNvSpPr txBox="1">
            <a:spLocks noGrp="1"/>
          </p:cNvSpPr>
          <p:nvPr>
            <p:ph type="body" idx="6"/>
          </p:nvPr>
        </p:nvSpPr>
        <p:spPr>
          <a:xfrm>
            <a:off x="568575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57" name="Google Shape;1057;p98"/>
          <p:cNvSpPr txBox="1">
            <a:spLocks noGrp="1"/>
          </p:cNvSpPr>
          <p:nvPr>
            <p:ph type="body" idx="7"/>
          </p:nvPr>
        </p:nvSpPr>
        <p:spPr>
          <a:xfrm>
            <a:off x="2199575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58" name="Google Shape;1058;p98"/>
          <p:cNvSpPr txBox="1">
            <a:spLocks noGrp="1"/>
          </p:cNvSpPr>
          <p:nvPr>
            <p:ph type="body" idx="8"/>
          </p:nvPr>
        </p:nvSpPr>
        <p:spPr>
          <a:xfrm>
            <a:off x="3856900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59" name="Google Shape;1059;p98"/>
          <p:cNvSpPr txBox="1">
            <a:spLocks noGrp="1"/>
          </p:cNvSpPr>
          <p:nvPr>
            <p:ph type="body" idx="9"/>
          </p:nvPr>
        </p:nvSpPr>
        <p:spPr>
          <a:xfrm>
            <a:off x="5500675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●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○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Font typeface="Space Grotesk SemiBold"/>
              <a:buChar char="■"/>
              <a:defRPr sz="10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1060" name="Google Shape;1060;p98"/>
          <p:cNvSpPr txBox="1">
            <a:spLocks noGrp="1"/>
          </p:cNvSpPr>
          <p:nvPr>
            <p:ph type="body" idx="13"/>
          </p:nvPr>
        </p:nvSpPr>
        <p:spPr>
          <a:xfrm>
            <a:off x="7140575" y="3053925"/>
            <a:ext cx="14484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1 1">
  <p:cSld name="CUSTOM_16_1"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99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63" name="Google Shape;1063;p99"/>
          <p:cNvSpPr txBox="1">
            <a:spLocks noGrp="1"/>
          </p:cNvSpPr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64" name="Google Shape;1064;p99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065" name="Google Shape;1065;p99"/>
          <p:cNvSpPr txBox="1">
            <a:spLocks noGrp="1"/>
          </p:cNvSpPr>
          <p:nvPr>
            <p:ph type="body" idx="1"/>
          </p:nvPr>
        </p:nvSpPr>
        <p:spPr>
          <a:xfrm>
            <a:off x="4362375" y="28385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cxnSp>
        <p:nvCxnSpPr>
          <p:cNvPr id="1066" name="Google Shape;1066;p99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7" name="Google Shape;1067;p99"/>
          <p:cNvSpPr txBox="1">
            <a:spLocks noGrp="1"/>
          </p:cNvSpPr>
          <p:nvPr>
            <p:ph type="body" idx="3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8" name="Google Shape;1068;p99"/>
          <p:cNvSpPr txBox="1">
            <a:spLocks noGrp="1"/>
          </p:cNvSpPr>
          <p:nvPr>
            <p:ph type="body" idx="4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9" name="Google Shape;1069;p99"/>
          <p:cNvSpPr txBox="1"/>
          <p:nvPr/>
        </p:nvSpPr>
        <p:spPr>
          <a:xfrm>
            <a:off x="4347675" y="24254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70" name="Google Shape;1070;p99"/>
          <p:cNvSpPr txBox="1"/>
          <p:nvPr/>
        </p:nvSpPr>
        <p:spPr>
          <a:xfrm>
            <a:off x="4362375" y="33209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71" name="Google Shape;1071;p99"/>
          <p:cNvSpPr txBox="1"/>
          <p:nvPr/>
        </p:nvSpPr>
        <p:spPr>
          <a:xfrm>
            <a:off x="4362375" y="41496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31">
          <p15:clr>
            <a:srgbClr val="E46962"/>
          </p15:clr>
        </p15:guide>
        <p15:guide id="2" orient="horz" pos="1659">
          <p15:clr>
            <a:srgbClr val="E46962"/>
          </p15:clr>
        </p15:guide>
        <p15:guide id="3" orient="horz" pos="2181">
          <p15:clr>
            <a:srgbClr val="E46962"/>
          </p15:clr>
        </p15:guide>
        <p15:guide id="4" orient="horz" pos="2703">
          <p15:clr>
            <a:srgbClr val="E46962"/>
          </p15:clr>
        </p15:guide>
        <p15:guide id="5" pos="2748">
          <p15:clr>
            <a:srgbClr val="E46962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2">
  <p:cSld name="CUSTOM_17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100"/>
          <p:cNvSpPr txBox="1">
            <a:spLocks noGrp="1"/>
          </p:cNvSpPr>
          <p:nvPr>
            <p:ph type="title"/>
          </p:nvPr>
        </p:nvSpPr>
        <p:spPr>
          <a:xfrm>
            <a:off x="4572000" y="185350"/>
            <a:ext cx="400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74" name="Google Shape;1074;p100"/>
          <p:cNvSpPr/>
          <p:nvPr/>
        </p:nvSpPr>
        <p:spPr>
          <a:xfrm>
            <a:off x="0" y="-14325"/>
            <a:ext cx="4286400" cy="516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75" name="Google Shape;1075;p100"/>
          <p:cNvSpPr>
            <a:spLocks noGrp="1"/>
          </p:cNvSpPr>
          <p:nvPr>
            <p:ph type="pic" idx="2"/>
          </p:nvPr>
        </p:nvSpPr>
        <p:spPr>
          <a:xfrm>
            <a:off x="771600" y="-4725"/>
            <a:ext cx="27432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76" name="Google Shape;1076;p100"/>
          <p:cNvSpPr/>
          <p:nvPr/>
        </p:nvSpPr>
        <p:spPr>
          <a:xfrm>
            <a:off x="4572013" y="882575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100"/>
          <p:cNvSpPr txBox="1">
            <a:spLocks noGrp="1"/>
          </p:cNvSpPr>
          <p:nvPr>
            <p:ph type="body" idx="1"/>
          </p:nvPr>
        </p:nvSpPr>
        <p:spPr>
          <a:xfrm>
            <a:off x="4572000" y="1240150"/>
            <a:ext cx="3956100" cy="437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8" name="Google Shape;1078;p100"/>
          <p:cNvSpPr/>
          <p:nvPr/>
        </p:nvSpPr>
        <p:spPr>
          <a:xfrm>
            <a:off x="8528088" y="882600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79" name="Google Shape;1079;p100"/>
          <p:cNvSpPr/>
          <p:nvPr/>
        </p:nvSpPr>
        <p:spPr>
          <a:xfrm>
            <a:off x="4572013" y="1906525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100"/>
          <p:cNvSpPr txBox="1">
            <a:spLocks noGrp="1"/>
          </p:cNvSpPr>
          <p:nvPr>
            <p:ph type="body" idx="3"/>
          </p:nvPr>
        </p:nvSpPr>
        <p:spPr>
          <a:xfrm>
            <a:off x="4572000" y="2264100"/>
            <a:ext cx="3956100" cy="437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1" name="Google Shape;1081;p100"/>
          <p:cNvSpPr/>
          <p:nvPr/>
        </p:nvSpPr>
        <p:spPr>
          <a:xfrm>
            <a:off x="8528088" y="1906550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82" name="Google Shape;1082;p100"/>
          <p:cNvSpPr/>
          <p:nvPr/>
        </p:nvSpPr>
        <p:spPr>
          <a:xfrm>
            <a:off x="4572013" y="2930500"/>
            <a:ext cx="3956100" cy="795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100"/>
          <p:cNvSpPr txBox="1">
            <a:spLocks noGrp="1"/>
          </p:cNvSpPr>
          <p:nvPr>
            <p:ph type="body" idx="4"/>
          </p:nvPr>
        </p:nvSpPr>
        <p:spPr>
          <a:xfrm>
            <a:off x="4572000" y="3288075"/>
            <a:ext cx="3956100" cy="437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4" name="Google Shape;1084;p100"/>
          <p:cNvSpPr/>
          <p:nvPr/>
        </p:nvSpPr>
        <p:spPr>
          <a:xfrm>
            <a:off x="8528088" y="2930525"/>
            <a:ext cx="49800" cy="79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85" name="Google Shape;1085;p100"/>
          <p:cNvSpPr/>
          <p:nvPr/>
        </p:nvSpPr>
        <p:spPr>
          <a:xfrm>
            <a:off x="4572025" y="3954500"/>
            <a:ext cx="3956100" cy="1065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100"/>
          <p:cNvSpPr txBox="1">
            <a:spLocks noGrp="1"/>
          </p:cNvSpPr>
          <p:nvPr>
            <p:ph type="body" idx="5"/>
          </p:nvPr>
        </p:nvSpPr>
        <p:spPr>
          <a:xfrm>
            <a:off x="4572000" y="4312075"/>
            <a:ext cx="3956100" cy="6789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7" name="Google Shape;1087;p100"/>
          <p:cNvSpPr/>
          <p:nvPr/>
        </p:nvSpPr>
        <p:spPr>
          <a:xfrm>
            <a:off x="8528100" y="3954534"/>
            <a:ext cx="49800" cy="106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88" name="Google Shape;1088;p100"/>
          <p:cNvSpPr txBox="1"/>
          <p:nvPr/>
        </p:nvSpPr>
        <p:spPr>
          <a:xfrm>
            <a:off x="4572025" y="9476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89" name="Google Shape;1089;p100"/>
          <p:cNvSpPr txBox="1"/>
          <p:nvPr/>
        </p:nvSpPr>
        <p:spPr>
          <a:xfrm>
            <a:off x="4572025" y="19715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90" name="Google Shape;1090;p100"/>
          <p:cNvSpPr txBox="1"/>
          <p:nvPr/>
        </p:nvSpPr>
        <p:spPr>
          <a:xfrm>
            <a:off x="4572025" y="299553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091" name="Google Shape;1091;p100"/>
          <p:cNvSpPr txBox="1"/>
          <p:nvPr/>
        </p:nvSpPr>
        <p:spPr>
          <a:xfrm>
            <a:off x="4572025" y="4019488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Address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E46962"/>
          </p15:clr>
        </p15:guide>
        <p15:guide id="2" orient="horz" pos="689">
          <p15:clr>
            <a:srgbClr val="E46962"/>
          </p15:clr>
        </p15:guide>
        <p15:guide id="3" orient="horz" pos="1334">
          <p15:clr>
            <a:srgbClr val="E46962"/>
          </p15:clr>
        </p15:guide>
        <p15:guide id="4" orient="horz" pos="1979">
          <p15:clr>
            <a:srgbClr val="E46962"/>
          </p15:clr>
        </p15:guide>
        <p15:guide id="5" orient="horz" pos="2624">
          <p15:clr>
            <a:srgbClr val="E46962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3">
  <p:cSld name="CUSTOM_18_2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101"/>
          <p:cNvSpPr/>
          <p:nvPr/>
        </p:nvSpPr>
        <p:spPr>
          <a:xfrm>
            <a:off x="1924050" y="1109375"/>
            <a:ext cx="6653700" cy="3911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101"/>
          <p:cNvSpPr/>
          <p:nvPr/>
        </p:nvSpPr>
        <p:spPr>
          <a:xfrm>
            <a:off x="757275" y="445025"/>
            <a:ext cx="2571600" cy="2695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95" name="Google Shape;1095;p101"/>
          <p:cNvSpPr txBox="1">
            <a:spLocks noGrp="1"/>
          </p:cNvSpPr>
          <p:nvPr>
            <p:ph type="title"/>
          </p:nvPr>
        </p:nvSpPr>
        <p:spPr>
          <a:xfrm>
            <a:off x="3612600" y="445025"/>
            <a:ext cx="4965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96" name="Google Shape;1096;p101"/>
          <p:cNvSpPr>
            <a:spLocks noGrp="1"/>
          </p:cNvSpPr>
          <p:nvPr>
            <p:ph type="pic" idx="2"/>
          </p:nvPr>
        </p:nvSpPr>
        <p:spPr>
          <a:xfrm>
            <a:off x="609600" y="445025"/>
            <a:ext cx="2619300" cy="261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97" name="Google Shape;1097;p101"/>
          <p:cNvSpPr txBox="1">
            <a:spLocks noGrp="1"/>
          </p:cNvSpPr>
          <p:nvPr>
            <p:ph type="body" idx="1"/>
          </p:nvPr>
        </p:nvSpPr>
        <p:spPr>
          <a:xfrm>
            <a:off x="3587900" y="15780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98" name="Google Shape;1098;p101"/>
          <p:cNvSpPr txBox="1">
            <a:spLocks noGrp="1"/>
          </p:cNvSpPr>
          <p:nvPr>
            <p:ph type="body" idx="3"/>
          </p:nvPr>
        </p:nvSpPr>
        <p:spPr>
          <a:xfrm>
            <a:off x="3587900" y="24219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99" name="Google Shape;1099;p101"/>
          <p:cNvSpPr txBox="1">
            <a:spLocks noGrp="1"/>
          </p:cNvSpPr>
          <p:nvPr>
            <p:ph type="body" idx="4"/>
          </p:nvPr>
        </p:nvSpPr>
        <p:spPr>
          <a:xfrm>
            <a:off x="3587900" y="3265875"/>
            <a:ext cx="3857400" cy="4782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00" name="Google Shape;1100;p101"/>
          <p:cNvSpPr txBox="1">
            <a:spLocks noGrp="1"/>
          </p:cNvSpPr>
          <p:nvPr>
            <p:ph type="body" idx="5"/>
          </p:nvPr>
        </p:nvSpPr>
        <p:spPr>
          <a:xfrm>
            <a:off x="3587900" y="4109775"/>
            <a:ext cx="3857400" cy="833700"/>
          </a:xfrm>
          <a:prstGeom prst="rect">
            <a:avLst/>
          </a:prstGeom>
        </p:spPr>
        <p:txBody>
          <a:bodyPr spcFirstLastPara="1" wrap="square" lIns="0" tIns="36000" rIns="91425" bIns="36000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01" name="Google Shape;1101;p101"/>
          <p:cNvSpPr txBox="1"/>
          <p:nvPr/>
        </p:nvSpPr>
        <p:spPr>
          <a:xfrm>
            <a:off x="3587900" y="123101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102" name="Google Shape;1102;p101"/>
          <p:cNvSpPr txBox="1"/>
          <p:nvPr/>
        </p:nvSpPr>
        <p:spPr>
          <a:xfrm>
            <a:off x="3587900" y="20928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103" name="Google Shape;1103;p101"/>
          <p:cNvSpPr txBox="1"/>
          <p:nvPr/>
        </p:nvSpPr>
        <p:spPr>
          <a:xfrm>
            <a:off x="3587900" y="29001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104" name="Google Shape;1104;p101"/>
          <p:cNvSpPr txBox="1"/>
          <p:nvPr/>
        </p:nvSpPr>
        <p:spPr>
          <a:xfrm>
            <a:off x="3587900" y="3780663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Address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60">
          <p15:clr>
            <a:srgbClr val="E46962"/>
          </p15:clr>
        </p15:guide>
        <p15:guide id="2" pos="4706">
          <p15:clr>
            <a:srgbClr val="E46962"/>
          </p15:clr>
        </p15:guide>
        <p15:guide id="3" orient="horz" pos="3240">
          <p15:clr>
            <a:srgbClr val="E46962"/>
          </p15:clr>
        </p15:guide>
        <p15:guide id="4" orient="horz" pos="879">
          <p15:clr>
            <a:srgbClr val="E46962"/>
          </p15:clr>
        </p15:guide>
        <p15:guide id="5" orient="horz" pos="1410">
          <p15:clr>
            <a:srgbClr val="E46962"/>
          </p15:clr>
        </p15:guide>
        <p15:guide id="6" orient="horz" pos="1931">
          <p15:clr>
            <a:srgbClr val="E46962"/>
          </p15:clr>
        </p15:guide>
        <p15:guide id="7" orient="horz" pos="2474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7.xml"/><Relationship Id="rId117" Type="http://schemas.openxmlformats.org/officeDocument/2006/relationships/slideLayout" Target="../slideLayouts/slideLayout128.xml"/><Relationship Id="rId21" Type="http://schemas.openxmlformats.org/officeDocument/2006/relationships/slideLayout" Target="../slideLayouts/slideLayout32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63" Type="http://schemas.openxmlformats.org/officeDocument/2006/relationships/slideLayout" Target="../slideLayouts/slideLayout74.xml"/><Relationship Id="rId68" Type="http://schemas.openxmlformats.org/officeDocument/2006/relationships/slideLayout" Target="../slideLayouts/slideLayout79.xml"/><Relationship Id="rId84" Type="http://schemas.openxmlformats.org/officeDocument/2006/relationships/slideLayout" Target="../slideLayouts/slideLayout95.xml"/><Relationship Id="rId89" Type="http://schemas.openxmlformats.org/officeDocument/2006/relationships/slideLayout" Target="../slideLayouts/slideLayout100.xml"/><Relationship Id="rId112" Type="http://schemas.openxmlformats.org/officeDocument/2006/relationships/slideLayout" Target="../slideLayouts/slideLayout123.xml"/><Relationship Id="rId16" Type="http://schemas.openxmlformats.org/officeDocument/2006/relationships/slideLayout" Target="../slideLayouts/slideLayout27.xml"/><Relationship Id="rId107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22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53" Type="http://schemas.openxmlformats.org/officeDocument/2006/relationships/slideLayout" Target="../slideLayouts/slideLayout64.xml"/><Relationship Id="rId58" Type="http://schemas.openxmlformats.org/officeDocument/2006/relationships/slideLayout" Target="../slideLayouts/slideLayout69.xml"/><Relationship Id="rId74" Type="http://schemas.openxmlformats.org/officeDocument/2006/relationships/slideLayout" Target="../slideLayouts/slideLayout85.xml"/><Relationship Id="rId79" Type="http://schemas.openxmlformats.org/officeDocument/2006/relationships/slideLayout" Target="../slideLayouts/slideLayout90.xml"/><Relationship Id="rId102" Type="http://schemas.openxmlformats.org/officeDocument/2006/relationships/slideLayout" Target="../slideLayouts/slideLayout113.xml"/><Relationship Id="rId123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6.xml"/><Relationship Id="rId90" Type="http://schemas.openxmlformats.org/officeDocument/2006/relationships/slideLayout" Target="../slideLayouts/slideLayout101.xml"/><Relationship Id="rId95" Type="http://schemas.openxmlformats.org/officeDocument/2006/relationships/slideLayout" Target="../slideLayouts/slideLayout106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64" Type="http://schemas.openxmlformats.org/officeDocument/2006/relationships/slideLayout" Target="../slideLayouts/slideLayout75.xml"/><Relationship Id="rId69" Type="http://schemas.openxmlformats.org/officeDocument/2006/relationships/slideLayout" Target="../slideLayouts/slideLayout80.xml"/><Relationship Id="rId113" Type="http://schemas.openxmlformats.org/officeDocument/2006/relationships/slideLayout" Target="../slideLayouts/slideLayout124.xml"/><Relationship Id="rId118" Type="http://schemas.openxmlformats.org/officeDocument/2006/relationships/slideLayout" Target="../slideLayouts/slideLayout129.xml"/><Relationship Id="rId80" Type="http://schemas.openxmlformats.org/officeDocument/2006/relationships/slideLayout" Target="../slideLayouts/slideLayout91.xml"/><Relationship Id="rId85" Type="http://schemas.openxmlformats.org/officeDocument/2006/relationships/slideLayout" Target="../slideLayouts/slideLayout96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59" Type="http://schemas.openxmlformats.org/officeDocument/2006/relationships/slideLayout" Target="../slideLayouts/slideLayout70.xml"/><Relationship Id="rId103" Type="http://schemas.openxmlformats.org/officeDocument/2006/relationships/slideLayout" Target="../slideLayouts/slideLayout114.xml"/><Relationship Id="rId108" Type="http://schemas.openxmlformats.org/officeDocument/2006/relationships/slideLayout" Target="../slideLayouts/slideLayout119.xml"/><Relationship Id="rId124" Type="http://schemas.openxmlformats.org/officeDocument/2006/relationships/slideLayout" Target="../slideLayouts/slideLayout135.xml"/><Relationship Id="rId54" Type="http://schemas.openxmlformats.org/officeDocument/2006/relationships/slideLayout" Target="../slideLayouts/slideLayout65.xml"/><Relationship Id="rId70" Type="http://schemas.openxmlformats.org/officeDocument/2006/relationships/slideLayout" Target="../slideLayouts/slideLayout81.xml"/><Relationship Id="rId75" Type="http://schemas.openxmlformats.org/officeDocument/2006/relationships/slideLayout" Target="../slideLayouts/slideLayout86.xml"/><Relationship Id="rId91" Type="http://schemas.openxmlformats.org/officeDocument/2006/relationships/slideLayout" Target="../slideLayouts/slideLayout102.xml"/><Relationship Id="rId96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49" Type="http://schemas.openxmlformats.org/officeDocument/2006/relationships/slideLayout" Target="../slideLayouts/slideLayout60.xml"/><Relationship Id="rId114" Type="http://schemas.openxmlformats.org/officeDocument/2006/relationships/slideLayout" Target="../slideLayouts/slideLayout125.xml"/><Relationship Id="rId119" Type="http://schemas.openxmlformats.org/officeDocument/2006/relationships/slideLayout" Target="../slideLayouts/slideLayout130.xml"/><Relationship Id="rId44" Type="http://schemas.openxmlformats.org/officeDocument/2006/relationships/slideLayout" Target="../slideLayouts/slideLayout55.xml"/><Relationship Id="rId60" Type="http://schemas.openxmlformats.org/officeDocument/2006/relationships/slideLayout" Target="../slideLayouts/slideLayout71.xml"/><Relationship Id="rId65" Type="http://schemas.openxmlformats.org/officeDocument/2006/relationships/slideLayout" Target="../slideLayouts/slideLayout76.xml"/><Relationship Id="rId81" Type="http://schemas.openxmlformats.org/officeDocument/2006/relationships/slideLayout" Target="../slideLayouts/slideLayout92.xml"/><Relationship Id="rId86" Type="http://schemas.openxmlformats.org/officeDocument/2006/relationships/slideLayout" Target="../slideLayouts/slideLayout97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0.xml"/><Relationship Id="rId109" Type="http://schemas.openxmlformats.org/officeDocument/2006/relationships/slideLayout" Target="../slideLayouts/slideLayout120.xml"/><Relationship Id="rId34" Type="http://schemas.openxmlformats.org/officeDocument/2006/relationships/slideLayout" Target="../slideLayouts/slideLayout45.xml"/><Relationship Id="rId50" Type="http://schemas.openxmlformats.org/officeDocument/2006/relationships/slideLayout" Target="../slideLayouts/slideLayout61.xml"/><Relationship Id="rId55" Type="http://schemas.openxmlformats.org/officeDocument/2006/relationships/slideLayout" Target="../slideLayouts/slideLayout66.xml"/><Relationship Id="rId76" Type="http://schemas.openxmlformats.org/officeDocument/2006/relationships/slideLayout" Target="../slideLayouts/slideLayout87.xml"/><Relationship Id="rId97" Type="http://schemas.openxmlformats.org/officeDocument/2006/relationships/slideLayout" Target="../slideLayouts/slideLayout108.xml"/><Relationship Id="rId104" Type="http://schemas.openxmlformats.org/officeDocument/2006/relationships/slideLayout" Target="../slideLayouts/slideLayout115.xml"/><Relationship Id="rId120" Type="http://schemas.openxmlformats.org/officeDocument/2006/relationships/slideLayout" Target="../slideLayouts/slideLayout131.xml"/><Relationship Id="rId125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8.xml"/><Relationship Id="rId71" Type="http://schemas.openxmlformats.org/officeDocument/2006/relationships/slideLayout" Target="../slideLayouts/slideLayout82.xml"/><Relationship Id="rId92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13.xml"/><Relationship Id="rId29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35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66" Type="http://schemas.openxmlformats.org/officeDocument/2006/relationships/slideLayout" Target="../slideLayouts/slideLayout77.xml"/><Relationship Id="rId87" Type="http://schemas.openxmlformats.org/officeDocument/2006/relationships/slideLayout" Target="../slideLayouts/slideLayout98.xml"/><Relationship Id="rId110" Type="http://schemas.openxmlformats.org/officeDocument/2006/relationships/slideLayout" Target="../slideLayouts/slideLayout121.xml"/><Relationship Id="rId115" Type="http://schemas.openxmlformats.org/officeDocument/2006/relationships/slideLayout" Target="../slideLayouts/slideLayout126.xml"/><Relationship Id="rId61" Type="http://schemas.openxmlformats.org/officeDocument/2006/relationships/slideLayout" Target="../slideLayouts/slideLayout72.xml"/><Relationship Id="rId82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5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56" Type="http://schemas.openxmlformats.org/officeDocument/2006/relationships/slideLayout" Target="../slideLayouts/slideLayout67.xml"/><Relationship Id="rId77" Type="http://schemas.openxmlformats.org/officeDocument/2006/relationships/slideLayout" Target="../slideLayouts/slideLayout88.xml"/><Relationship Id="rId100" Type="http://schemas.openxmlformats.org/officeDocument/2006/relationships/slideLayout" Target="../slideLayouts/slideLayout111.xml"/><Relationship Id="rId105" Type="http://schemas.openxmlformats.org/officeDocument/2006/relationships/slideLayout" Target="../slideLayouts/slideLayout116.xml"/><Relationship Id="rId126" Type="http://schemas.openxmlformats.org/officeDocument/2006/relationships/slideLayout" Target="../slideLayouts/slideLayout137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72" Type="http://schemas.openxmlformats.org/officeDocument/2006/relationships/slideLayout" Target="../slideLayouts/slideLayout83.xml"/><Relationship Id="rId93" Type="http://schemas.openxmlformats.org/officeDocument/2006/relationships/slideLayout" Target="../slideLayouts/slideLayout104.xml"/><Relationship Id="rId98" Type="http://schemas.openxmlformats.org/officeDocument/2006/relationships/slideLayout" Target="../slideLayouts/slideLayout109.xml"/><Relationship Id="rId121" Type="http://schemas.openxmlformats.org/officeDocument/2006/relationships/slideLayout" Target="../slideLayouts/slideLayout132.xml"/><Relationship Id="rId3" Type="http://schemas.openxmlformats.org/officeDocument/2006/relationships/slideLayout" Target="../slideLayouts/slideLayout14.xml"/><Relationship Id="rId25" Type="http://schemas.openxmlformats.org/officeDocument/2006/relationships/slideLayout" Target="../slideLayouts/slideLayout36.xml"/><Relationship Id="rId46" Type="http://schemas.openxmlformats.org/officeDocument/2006/relationships/slideLayout" Target="../slideLayouts/slideLayout57.xml"/><Relationship Id="rId67" Type="http://schemas.openxmlformats.org/officeDocument/2006/relationships/slideLayout" Target="../slideLayouts/slideLayout78.xml"/><Relationship Id="rId116" Type="http://schemas.openxmlformats.org/officeDocument/2006/relationships/slideLayout" Target="../slideLayouts/slideLayout127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62" Type="http://schemas.openxmlformats.org/officeDocument/2006/relationships/slideLayout" Target="../slideLayouts/slideLayout73.xml"/><Relationship Id="rId83" Type="http://schemas.openxmlformats.org/officeDocument/2006/relationships/slideLayout" Target="../slideLayouts/slideLayout94.xml"/><Relationship Id="rId88" Type="http://schemas.openxmlformats.org/officeDocument/2006/relationships/slideLayout" Target="../slideLayouts/slideLayout99.xml"/><Relationship Id="rId111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26.xml"/><Relationship Id="rId36" Type="http://schemas.openxmlformats.org/officeDocument/2006/relationships/slideLayout" Target="../slideLayouts/slideLayout47.xml"/><Relationship Id="rId57" Type="http://schemas.openxmlformats.org/officeDocument/2006/relationships/slideLayout" Target="../slideLayouts/slideLayout68.xml"/><Relationship Id="rId106" Type="http://schemas.openxmlformats.org/officeDocument/2006/relationships/slideLayout" Target="../slideLayouts/slideLayout117.xml"/><Relationship Id="rId127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52" Type="http://schemas.openxmlformats.org/officeDocument/2006/relationships/slideLayout" Target="../slideLayouts/slideLayout63.xml"/><Relationship Id="rId73" Type="http://schemas.openxmlformats.org/officeDocument/2006/relationships/slideLayout" Target="../slideLayouts/slideLayout84.xml"/><Relationship Id="rId78" Type="http://schemas.openxmlformats.org/officeDocument/2006/relationships/slideLayout" Target="../slideLayouts/slideLayout89.xml"/><Relationship Id="rId94" Type="http://schemas.openxmlformats.org/officeDocument/2006/relationships/slideLayout" Target="../slideLayouts/slideLayout105.xml"/><Relationship Id="rId99" Type="http://schemas.openxmlformats.org/officeDocument/2006/relationships/slideLayout" Target="../slideLayouts/slideLayout110.xml"/><Relationship Id="rId101" Type="http://schemas.openxmlformats.org/officeDocument/2006/relationships/slideLayout" Target="../slideLayouts/slideLayout112.xml"/><Relationship Id="rId122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pace Grotesk"/>
              <a:buNone/>
              <a:defRPr sz="2000" b="1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sz="20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●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○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Inter Medium"/>
              <a:buChar char="■"/>
              <a:defRPr sz="11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  <p:sldLayoutId id="2147483712" r:id="rId54"/>
    <p:sldLayoutId id="2147483713" r:id="rId55"/>
    <p:sldLayoutId id="2147483714" r:id="rId56"/>
    <p:sldLayoutId id="2147483715" r:id="rId57"/>
    <p:sldLayoutId id="2147483716" r:id="rId58"/>
    <p:sldLayoutId id="2147483717" r:id="rId59"/>
    <p:sldLayoutId id="2147483718" r:id="rId60"/>
    <p:sldLayoutId id="2147483719" r:id="rId61"/>
    <p:sldLayoutId id="2147483720" r:id="rId62"/>
    <p:sldLayoutId id="2147483721" r:id="rId63"/>
    <p:sldLayoutId id="2147483722" r:id="rId64"/>
    <p:sldLayoutId id="2147483723" r:id="rId65"/>
    <p:sldLayoutId id="2147483724" r:id="rId66"/>
    <p:sldLayoutId id="2147483725" r:id="rId67"/>
    <p:sldLayoutId id="2147483726" r:id="rId68"/>
    <p:sldLayoutId id="2147483727" r:id="rId69"/>
    <p:sldLayoutId id="2147483728" r:id="rId70"/>
    <p:sldLayoutId id="2147483729" r:id="rId71"/>
    <p:sldLayoutId id="2147483730" r:id="rId72"/>
    <p:sldLayoutId id="2147483731" r:id="rId73"/>
    <p:sldLayoutId id="2147483732" r:id="rId74"/>
    <p:sldLayoutId id="2147483733" r:id="rId75"/>
    <p:sldLayoutId id="2147483734" r:id="rId76"/>
    <p:sldLayoutId id="2147483735" r:id="rId77"/>
    <p:sldLayoutId id="2147483736" r:id="rId78"/>
    <p:sldLayoutId id="2147483737" r:id="rId79"/>
    <p:sldLayoutId id="2147483738" r:id="rId80"/>
    <p:sldLayoutId id="2147483739" r:id="rId81"/>
    <p:sldLayoutId id="2147483740" r:id="rId82"/>
    <p:sldLayoutId id="2147483741" r:id="rId83"/>
    <p:sldLayoutId id="2147483742" r:id="rId84"/>
    <p:sldLayoutId id="2147483743" r:id="rId85"/>
    <p:sldLayoutId id="2147483744" r:id="rId86"/>
    <p:sldLayoutId id="2147483745" r:id="rId87"/>
    <p:sldLayoutId id="2147483746" r:id="rId88"/>
    <p:sldLayoutId id="2147483747" r:id="rId89"/>
    <p:sldLayoutId id="2147483748" r:id="rId90"/>
    <p:sldLayoutId id="2147483749" r:id="rId91"/>
    <p:sldLayoutId id="2147483750" r:id="rId92"/>
    <p:sldLayoutId id="2147483751" r:id="rId93"/>
    <p:sldLayoutId id="2147483752" r:id="rId94"/>
    <p:sldLayoutId id="2147483753" r:id="rId95"/>
    <p:sldLayoutId id="2147483754" r:id="rId96"/>
    <p:sldLayoutId id="2147483755" r:id="rId97"/>
    <p:sldLayoutId id="2147483756" r:id="rId98"/>
    <p:sldLayoutId id="2147483757" r:id="rId99"/>
    <p:sldLayoutId id="2147483758" r:id="rId100"/>
    <p:sldLayoutId id="2147483759" r:id="rId101"/>
    <p:sldLayoutId id="2147483760" r:id="rId102"/>
    <p:sldLayoutId id="2147483761" r:id="rId103"/>
    <p:sldLayoutId id="2147483762" r:id="rId104"/>
    <p:sldLayoutId id="2147483763" r:id="rId105"/>
    <p:sldLayoutId id="2147483764" r:id="rId106"/>
    <p:sldLayoutId id="2147483765" r:id="rId107"/>
    <p:sldLayoutId id="2147483766" r:id="rId108"/>
    <p:sldLayoutId id="2147483767" r:id="rId109"/>
    <p:sldLayoutId id="2147483768" r:id="rId110"/>
    <p:sldLayoutId id="2147483769" r:id="rId111"/>
    <p:sldLayoutId id="2147483770" r:id="rId112"/>
    <p:sldLayoutId id="2147483771" r:id="rId113"/>
    <p:sldLayoutId id="2147483772" r:id="rId114"/>
    <p:sldLayoutId id="2147483773" r:id="rId115"/>
    <p:sldLayoutId id="2147483774" r:id="rId116"/>
    <p:sldLayoutId id="2147483775" r:id="rId117"/>
    <p:sldLayoutId id="2147483776" r:id="rId118"/>
    <p:sldLayoutId id="2147483777" r:id="rId119"/>
    <p:sldLayoutId id="2147483778" r:id="rId120"/>
    <p:sldLayoutId id="2147483779" r:id="rId121"/>
    <p:sldLayoutId id="2147483780" r:id="rId122"/>
    <p:sldLayoutId id="2147483781" r:id="rId123"/>
    <p:sldLayoutId id="2147483782" r:id="rId124"/>
    <p:sldLayoutId id="2147483783" r:id="rId125"/>
    <p:sldLayoutId id="2147483784" r:id="rId1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tapakah68/facial-emotion-recogni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14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Facial Emotion Recognition Using ResNet50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14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Submitted by:</a:t>
            </a:r>
            <a:br>
              <a:rPr lang="en"/>
            </a:br>
            <a:r>
              <a:rPr lang="en"/>
              <a:t>K.V.V. ABHINAV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8" name="Google Shape;1588;p148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300" y="9"/>
            <a:ext cx="4166700" cy="3336832"/>
          </a:xfrm>
          <a:prstGeom prst="rect">
            <a:avLst/>
          </a:prstGeom>
        </p:spPr>
      </p:pic>
      <p:sp>
        <p:nvSpPr>
          <p:cNvPr id="1589" name="Google Shape;1589;p14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Configuration</a:t>
            </a:r>
            <a:endParaRPr/>
          </a:p>
        </p:txBody>
      </p:sp>
      <p:sp>
        <p:nvSpPr>
          <p:cNvPr id="1590" name="Google Shape;1590;p148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Loss Function: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Categorical Crossentropy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Optimizer: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Adam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Metrics: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Accuracy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 Size: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[Refer from code, if available]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Epochs: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[Insert actual value from notebook]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Curves:</a:t>
            </a:r>
            <a:endParaRPr sz="16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 vs. Epochs</a:t>
            </a:r>
            <a:endParaRPr sz="14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Loss vs. Epochs</a:t>
            </a:r>
            <a:endParaRPr sz="14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Insight:</a:t>
            </a:r>
            <a:endParaRPr sz="16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model shows </a:t>
            </a: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good convergence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after a few epochs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149"/>
          <p:cNvSpPr txBox="1">
            <a:spLocks noGrp="1"/>
          </p:cNvSpPr>
          <p:nvPr>
            <p:ph type="title" idx="4294967295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Metrics</a:t>
            </a:r>
            <a:endParaRPr/>
          </a:p>
        </p:txBody>
      </p:sp>
      <p:pic>
        <p:nvPicPr>
          <p:cNvPr id="1596" name="Google Shape;1596;p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25" y="1159176"/>
            <a:ext cx="3503926" cy="373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7" name="Google Shape;1597;p1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3500" y="906900"/>
            <a:ext cx="5074699" cy="36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150"/>
          <p:cNvSpPr txBox="1">
            <a:spLocks noGrp="1"/>
          </p:cNvSpPr>
          <p:nvPr>
            <p:ph type="title"/>
          </p:nvPr>
        </p:nvSpPr>
        <p:spPr>
          <a:xfrm>
            <a:off x="404525" y="445025"/>
            <a:ext cx="76797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pic>
        <p:nvPicPr>
          <p:cNvPr id="1603" name="Google Shape;1603;p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75" y="1171925"/>
            <a:ext cx="5460875" cy="36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4" name="Google Shape;1604;p150"/>
          <p:cNvSpPr txBox="1"/>
          <p:nvPr/>
        </p:nvSpPr>
        <p:spPr>
          <a:xfrm>
            <a:off x="4330125" y="322525"/>
            <a:ext cx="4893600" cy="2447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precision    recall  f1-score   support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0       0.92      0.87      0.90       206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1       0.95      0.92      0.93       215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2       0.97      0.96      0.96       203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3       0.98      0.98      0.98       176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4       0.89      0.94      0.92       179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5       0.94      0.96      0.95       184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6       0.94      0.93      0.94       194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7       0.94      0.97      0.95       194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accuracy                           0.94      1551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macro avg       0.94      0.94      0.94      1551</a:t>
            </a:r>
            <a:endParaRPr sz="105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weighted avg       0.94      0.94      0.94      1551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15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(EDA)</a:t>
            </a:r>
            <a:endParaRPr/>
          </a:p>
        </p:txBody>
      </p:sp>
      <p:sp>
        <p:nvSpPr>
          <p:cNvPr id="1610" name="Google Shape;1610;p151"/>
          <p:cNvSpPr txBox="1">
            <a:spLocks noGrp="1"/>
          </p:cNvSpPr>
          <p:nvPr>
            <p:ph type="body" idx="1"/>
          </p:nvPr>
        </p:nvSpPr>
        <p:spPr>
          <a:xfrm>
            <a:off x="566250" y="2906174"/>
            <a:ext cx="3243300" cy="13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Class Distribution</a:t>
            </a:r>
            <a:r>
              <a:rPr lang="en"/>
              <a:t> (Pie Chart) shows some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imbalance</a:t>
            </a:r>
            <a:r>
              <a:rPr lang="en"/>
              <a:t>, with emotions like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happy</a:t>
            </a:r>
            <a:r>
              <a:rPr lang="en"/>
              <a:t>,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neutral</a:t>
            </a:r>
            <a:r>
              <a:rPr lang="en"/>
              <a:t>, and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sad</a:t>
            </a:r>
            <a:r>
              <a:rPr lang="en"/>
              <a:t> having more samples. The dataset is slightly skewed toward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neutral</a:t>
            </a:r>
            <a:r>
              <a:rPr lang="en"/>
              <a:t> and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happy</a:t>
            </a:r>
            <a:r>
              <a:rPr lang="en"/>
              <a:t> expressions.</a:t>
            </a:r>
            <a:endParaRPr/>
          </a:p>
        </p:txBody>
      </p:sp>
      <p:sp>
        <p:nvSpPr>
          <p:cNvPr id="1611" name="Google Shape;1611;p151"/>
          <p:cNvSpPr txBox="1">
            <a:spLocks noGrp="1"/>
          </p:cNvSpPr>
          <p:nvPr>
            <p:ph type="body" idx="2"/>
          </p:nvPr>
        </p:nvSpPr>
        <p:spPr>
          <a:xfrm>
            <a:off x="5226525" y="2906174"/>
            <a:ext cx="3243300" cy="13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visuals include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grayscale facial images</a:t>
            </a:r>
            <a:r>
              <a:rPr lang="en"/>
              <a:t> per emotion category. An important insight is that emotions such as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fear</a:t>
            </a:r>
            <a:r>
              <a:rPr lang="en"/>
              <a:t>,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disgust</a:t>
            </a:r>
            <a:r>
              <a:rPr lang="en"/>
              <a:t>, and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angry</a:t>
            </a:r>
            <a:r>
              <a:rPr lang="en"/>
              <a:t> are often visually similar, posing a challenge for analysis.</a:t>
            </a:r>
            <a:endParaRPr/>
          </a:p>
        </p:txBody>
      </p:sp>
      <p:sp>
        <p:nvSpPr>
          <p:cNvPr id="1612" name="Google Shape;1612;p151"/>
          <p:cNvSpPr txBox="1">
            <a:spLocks noGrp="1"/>
          </p:cNvSpPr>
          <p:nvPr>
            <p:ph type="subTitle" idx="3"/>
          </p:nvPr>
        </p:nvSpPr>
        <p:spPr>
          <a:xfrm>
            <a:off x="566250" y="2623379"/>
            <a:ext cx="3243300" cy="2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Distribution and Imbalance</a:t>
            </a:r>
            <a:endParaRPr/>
          </a:p>
        </p:txBody>
      </p:sp>
      <p:sp>
        <p:nvSpPr>
          <p:cNvPr id="1613" name="Google Shape;1613;p151"/>
          <p:cNvSpPr txBox="1">
            <a:spLocks noGrp="1"/>
          </p:cNvSpPr>
          <p:nvPr>
            <p:ph type="subTitle" idx="4"/>
          </p:nvPr>
        </p:nvSpPr>
        <p:spPr>
          <a:xfrm>
            <a:off x="5226525" y="2609598"/>
            <a:ext cx="3243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Visuals and Insights</a:t>
            </a:r>
            <a:endParaRPr/>
          </a:p>
        </p:txBody>
      </p:sp>
      <p:pic>
        <p:nvPicPr>
          <p:cNvPr id="1614" name="Google Shape;1614;p151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 t="27670" b="27670"/>
          <a:stretch/>
        </p:blipFill>
        <p:spPr>
          <a:xfrm>
            <a:off x="566250" y="1189475"/>
            <a:ext cx="3153300" cy="1408200"/>
          </a:xfrm>
          <a:prstGeom prst="rect">
            <a:avLst/>
          </a:prstGeom>
        </p:spPr>
      </p:pic>
      <p:pic>
        <p:nvPicPr>
          <p:cNvPr id="1615" name="Google Shape;1615;p151"/>
          <p:cNvPicPr preferRelativeResize="0">
            <a:picLocks noGrp="1"/>
          </p:cNvPicPr>
          <p:nvPr>
            <p:ph type="pic" idx="6"/>
          </p:nvPr>
        </p:nvPicPr>
        <p:blipFill rotWithShape="1">
          <a:blip r:embed="rId4">
            <a:alphaModFix/>
          </a:blip>
          <a:srcRect t="27670" b="27670"/>
          <a:stretch/>
        </p:blipFill>
        <p:spPr>
          <a:xfrm>
            <a:off x="5226525" y="1189475"/>
            <a:ext cx="3153300" cy="1408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1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4" r="9494"/>
          <a:stretch/>
        </p:blipFill>
        <p:spPr>
          <a:xfrm>
            <a:off x="0" y="0"/>
            <a:ext cx="4166700" cy="5143500"/>
          </a:xfrm>
          <a:prstGeom prst="rect">
            <a:avLst/>
          </a:prstGeom>
        </p:spPr>
      </p:pic>
      <p:sp>
        <p:nvSpPr>
          <p:cNvPr id="1621" name="Google Shape;1621;p152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Faced</a:t>
            </a:r>
            <a:endParaRPr/>
          </a:p>
        </p:txBody>
      </p:sp>
      <p:sp>
        <p:nvSpPr>
          <p:cNvPr id="1622" name="Google Shape;1622;p152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there's any paragraph that should go before the points, add it in this field</a:t>
            </a:r>
            <a:endParaRPr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Grayscale data</a:t>
            </a:r>
            <a:r>
              <a:rPr lang="en"/>
              <a:t> limits emotional detail.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Subtle facial differences</a:t>
            </a:r>
            <a:r>
              <a:rPr lang="en"/>
              <a:t> between some emotions.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Slight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class imbalance</a:t>
            </a:r>
            <a:r>
              <a:rPr lang="en"/>
              <a:t> skewing predictions.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Hard to differentiate between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neutral</a:t>
            </a:r>
            <a:r>
              <a:rPr lang="en"/>
              <a:t>,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sad</a:t>
            </a:r>
            <a:r>
              <a:rPr lang="en"/>
              <a:t>, and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fearful expressions</a:t>
            </a:r>
            <a:r>
              <a:rPr lang="en"/>
              <a:t> in static images.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7" name="Google Shape;1627;p153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56463"/>
            <a:ext cx="4166700" cy="2430575"/>
          </a:xfrm>
          <a:prstGeom prst="rect">
            <a:avLst/>
          </a:prstGeom>
        </p:spPr>
      </p:pic>
      <p:sp>
        <p:nvSpPr>
          <p:cNvPr id="1628" name="Google Shape;1628;p153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29" name="Google Shape;1629;p153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there's any paragraph that should go before the points, add it in this field</a:t>
            </a:r>
            <a:endParaRPr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Implemented an efficient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facial emotion classification pipeline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Achieved reliable results using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ResNet50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Demonstrated benefits of combining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data preprocessing</a:t>
            </a:r>
            <a:r>
              <a:rPr lang="en"/>
              <a:t>,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augmentation</a:t>
            </a:r>
            <a:r>
              <a:rPr lang="en"/>
              <a:t>, and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transfer learning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Pipeline is extendable to larger datasets and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real-world applications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4" name="Google Shape;1634;p15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4" r="9494"/>
          <a:stretch/>
        </p:blipFill>
        <p:spPr>
          <a:xfrm>
            <a:off x="4977275" y="0"/>
            <a:ext cx="4166700" cy="5143500"/>
          </a:xfrm>
          <a:prstGeom prst="rect">
            <a:avLst/>
          </a:prstGeom>
        </p:spPr>
      </p:pic>
      <p:sp>
        <p:nvSpPr>
          <p:cNvPr id="1635" name="Google Shape;1635;p15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636" name="Google Shape;1636;p154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Integrate with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video frames</a:t>
            </a:r>
            <a:r>
              <a:rPr lang="en"/>
              <a:t> for dynamic emotion recognition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Use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colored facial datasets</a:t>
            </a:r>
            <a:r>
              <a:rPr lang="en"/>
              <a:t> for richer emotional cues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Build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ensemble models</a:t>
            </a:r>
            <a:r>
              <a:rPr lang="en"/>
              <a:t> using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EfficientNet</a:t>
            </a:r>
            <a:r>
              <a:rPr lang="en"/>
              <a:t>,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DenseNet</a:t>
            </a:r>
            <a:r>
              <a:rPr lang="en"/>
              <a:t>, etc.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Apply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attention mechanisms</a:t>
            </a:r>
            <a:r>
              <a:rPr lang="en"/>
              <a:t> to focus on emotion-critical facial regions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Expand into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multi-modal emotion recognition</a:t>
            </a:r>
            <a:r>
              <a:rPr lang="en"/>
              <a:t> (voice + face).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1" name="Google Shape;1641;p155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8400"/>
            <a:ext cx="4166700" cy="4166700"/>
          </a:xfrm>
          <a:prstGeom prst="rect">
            <a:avLst/>
          </a:prstGeom>
        </p:spPr>
      </p:pic>
      <p:sp>
        <p:nvSpPr>
          <p:cNvPr id="1642" name="Google Shape;1642;p155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Requirements </a:t>
            </a:r>
            <a:endParaRPr/>
          </a:p>
        </p:txBody>
      </p:sp>
      <p:sp>
        <p:nvSpPr>
          <p:cNvPr id="1643" name="Google Shape;1643;p155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Use</a:t>
            </a:r>
            <a:r>
              <a:rPr lang="en"/>
              <a:t>d:</a:t>
            </a:r>
            <a:endParaRPr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TensorFlow</a:t>
            </a:r>
            <a:r>
              <a:rPr lang="en"/>
              <a:t> /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Keras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NumPy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Matplotlib</a:t>
            </a:r>
            <a:r>
              <a:rPr lang="en"/>
              <a:t> /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Seaborn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Scikit-learn</a:t>
            </a:r>
            <a:r>
              <a:rPr lang="en"/>
              <a:t> (for evaluation metrics)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Hardware: GPU (NVIDIA Tesla T4 on Kaggle) 16GB RAM (Kaggle runtime)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p1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538" name="Google Shape;1538;p1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975700" cy="3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Developed a deep learning pipeline for </a:t>
            </a:r>
            <a: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Facial Emotion Recognition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Utilized </a:t>
            </a:r>
            <a: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transfer learning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with the </a:t>
            </a:r>
            <a: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ResNet50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architecture.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Trained and evaluated on the </a:t>
            </a:r>
            <a: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FER2013 Kaggle dataset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 labeled grayscale facial images.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Applied </a:t>
            </a:r>
            <a: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preprocessing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augmentation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improve model generalization.</a:t>
            </a:r>
            <a:b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evaluated using:</a:t>
            </a:r>
            <a:b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 &amp; loss curves</a:t>
            </a:r>
            <a:b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Confusion matrix</a:t>
            </a:r>
            <a:b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Classification report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9" name="Google Shape;1539;p141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2775" y="2571758"/>
            <a:ext cx="4166701" cy="2229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14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Exploration</a:t>
            </a:r>
            <a:endParaRPr/>
          </a:p>
        </p:txBody>
      </p:sp>
      <p:sp>
        <p:nvSpPr>
          <p:cNvPr id="1545" name="Google Shape;1545;p142"/>
          <p:cNvSpPr txBox="1">
            <a:spLocks noGrp="1"/>
          </p:cNvSpPr>
          <p:nvPr>
            <p:ph type="body" idx="1"/>
          </p:nvPr>
        </p:nvSpPr>
        <p:spPr>
          <a:xfrm>
            <a:off x="645900" y="1594929"/>
            <a:ext cx="2328600" cy="2188200"/>
          </a:xfrm>
          <a:prstGeom prst="rect">
            <a:avLst/>
          </a:prstGeom>
        </p:spPr>
        <p:txBody>
          <a:bodyPr spcFirstLastPara="1" wrap="square" lIns="91425" tIns="91425" rIns="1674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exploration, several datasets were considered for analysis. The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FER2013 (Kaggle)</a:t>
            </a:r>
            <a:r>
              <a:rPr lang="en"/>
              <a:t> dataset consists of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48x48 grayscale images</a:t>
            </a:r>
            <a:r>
              <a:rPr lang="en"/>
              <a:t> representing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7 emotions</a:t>
            </a:r>
            <a:r>
              <a:rPr lang="en"/>
              <a:t>. It is noted for being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easy to preprocess</a:t>
            </a:r>
            <a:r>
              <a:rPr lang="en"/>
              <a:t>, making it a favorable choice for many projects.</a:t>
            </a:r>
            <a:endParaRPr/>
          </a:p>
        </p:txBody>
      </p:sp>
      <p:sp>
        <p:nvSpPr>
          <p:cNvPr id="1546" name="Google Shape;1546;p142"/>
          <p:cNvSpPr txBox="1">
            <a:spLocks noGrp="1"/>
          </p:cNvSpPr>
          <p:nvPr>
            <p:ph type="body" idx="2"/>
          </p:nvPr>
        </p:nvSpPr>
        <p:spPr>
          <a:xfrm>
            <a:off x="3358950" y="1594954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Another dataset reviewed was the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CK+ Dataset</a:t>
            </a:r>
            <a:r>
              <a:rPr lang="en"/>
              <a:t>, which has a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limited size</a:t>
            </a:r>
            <a:r>
              <a:rPr lang="en"/>
              <a:t> and is mostly used for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benchmarking</a:t>
            </a:r>
            <a:r>
              <a:rPr lang="en"/>
              <a:t> purposes. In contrast, the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AffectNet</a:t>
            </a:r>
            <a:r>
              <a:rPr lang="en"/>
              <a:t> dataset is described as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very large and rich</a:t>
            </a:r>
            <a:r>
              <a:rPr lang="en"/>
              <a:t>, but it requires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extensive preprocessing</a:t>
            </a:r>
            <a:r>
              <a:rPr lang="en"/>
              <a:t>, which can be a drawback for some applications.</a:t>
            </a:r>
            <a:endParaRPr/>
          </a:p>
        </p:txBody>
      </p:sp>
      <p:sp>
        <p:nvSpPr>
          <p:cNvPr id="1547" name="Google Shape;1547;p142"/>
          <p:cNvSpPr txBox="1">
            <a:spLocks noGrp="1"/>
          </p:cNvSpPr>
          <p:nvPr>
            <p:ph type="body" idx="3"/>
          </p:nvPr>
        </p:nvSpPr>
        <p:spPr>
          <a:xfrm>
            <a:off x="6079500" y="1594954"/>
            <a:ext cx="2328600" cy="21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Ultimately, the final choice was the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FER2013</a:t>
            </a:r>
            <a:r>
              <a:rPr lang="en"/>
              <a:t> dataset from Kaggle. It is well-labeled, balanced enough, and easy to integrate into initial and intermediate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deep learning pipelines</a:t>
            </a:r>
            <a:r>
              <a:rPr lang="en"/>
              <a:t>. The dataset can be accessed through the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FER2013 Dataset URL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Exploration</a:t>
            </a:r>
            <a:endParaRPr/>
          </a:p>
        </p:txBody>
      </p:sp>
      <p:sp>
        <p:nvSpPr>
          <p:cNvPr id="1553" name="Google Shape;1553;p1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3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🔍 Explored Datasets:</a:t>
            </a:r>
            <a:endParaRPr sz="13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" sz="13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FER2013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(Kaggle):</a:t>
            </a:r>
            <a:b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○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48x48 grayscale images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○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emotions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○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Easy to preprocess</a:t>
            </a:r>
            <a:b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" sz="13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CK+ Dataset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○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size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○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Mostly used for benchmarking</a:t>
            </a:r>
            <a:b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3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URL:</a:t>
            </a:r>
            <a:r>
              <a:rPr lang="en" sz="13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3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https://www.kaggle.com/datasets/tapakah68/facial-emotion-recognition</a:t>
            </a:r>
            <a:endParaRPr sz="1300" u="sng"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4" name="Google Shape;1554;p14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      </a:t>
            </a:r>
            <a:r>
              <a:rPr lang="en" sz="13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AffectNet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○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Very large and rich</a:t>
            </a:r>
            <a:b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○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Required extensive preprocessing</a:t>
            </a:r>
            <a:b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3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✅ Final Choice:</a:t>
            </a:r>
            <a:endParaRPr sz="13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115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FER2013 from Kaggle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b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○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Well-labeled, balanced enough, easy to integrate</a:t>
            </a:r>
            <a:b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○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Suited for initial and intermediate deep learning pipelines</a:t>
            </a:r>
            <a:b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1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(EDA)</a:t>
            </a:r>
            <a:endParaRPr/>
          </a:p>
        </p:txBody>
      </p:sp>
      <p:pic>
        <p:nvPicPr>
          <p:cNvPr id="1560" name="Google Shape;1560;p144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725" y="1222275"/>
            <a:ext cx="2900525" cy="31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1" name="Google Shape;1561;p144" title="download.png"/>
          <p:cNvPicPr preferRelativeResize="0"/>
          <p:nvPr/>
        </p:nvPicPr>
        <p:blipFill rotWithShape="1">
          <a:blip r:embed="rId4">
            <a:alphaModFix/>
          </a:blip>
          <a:srcRect l="2664" t="-6239" r="3842" b="12413"/>
          <a:stretch/>
        </p:blipFill>
        <p:spPr>
          <a:xfrm>
            <a:off x="2991675" y="1457300"/>
            <a:ext cx="2835849" cy="294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2" name="Google Shape;1562;p144" title="download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46075" y="1498700"/>
            <a:ext cx="3497924" cy="301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7" name="Google Shape;1567;p145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1399866"/>
            <a:ext cx="4166700" cy="2343769"/>
          </a:xfrm>
          <a:prstGeom prst="rect">
            <a:avLst/>
          </a:prstGeom>
        </p:spPr>
      </p:pic>
      <p:sp>
        <p:nvSpPr>
          <p:cNvPr id="1568" name="Google Shape;1568;p14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 and Augmentation</a:t>
            </a:r>
            <a:endParaRPr/>
          </a:p>
        </p:txBody>
      </p:sp>
      <p:sp>
        <p:nvSpPr>
          <p:cNvPr id="1569" name="Google Shape;1569;p145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Steps Involved: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Resizing all images to (224x224) Normalization of pixel values One-hot encoding of categorical labels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Data Augmentation Techniques used: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Random rotation Horizontal flipping Zooming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Insight: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Augmentation helps prevent overfitting and makes the model robust to minor facial variations.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146"/>
          <p:cNvSpPr txBox="1">
            <a:spLocks noGrp="1"/>
          </p:cNvSpPr>
          <p:nvPr>
            <p:ph type="title"/>
          </p:nvPr>
        </p:nvSpPr>
        <p:spPr>
          <a:xfrm>
            <a:off x="404525" y="445025"/>
            <a:ext cx="76797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Explored and Final Choice</a:t>
            </a:r>
            <a:endParaRPr/>
          </a:p>
        </p:txBody>
      </p:sp>
      <p:sp>
        <p:nvSpPr>
          <p:cNvPr id="1575" name="Google Shape;1575;p146"/>
          <p:cNvSpPr txBox="1">
            <a:spLocks noGrp="1"/>
          </p:cNvSpPr>
          <p:nvPr>
            <p:ph type="body" idx="1"/>
          </p:nvPr>
        </p:nvSpPr>
        <p:spPr>
          <a:xfrm>
            <a:off x="404525" y="1241750"/>
            <a:ext cx="4567200" cy="26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957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VGG16 / VGG19</a:t>
            </a:r>
            <a:endParaRPr sz="957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9401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58"/>
              <a:buFont typeface="Times New Roman"/>
              <a:buChar char="●"/>
            </a:pPr>
            <a:r>
              <a:rPr lang="en" sz="95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Pros: Simple, widely used, deep architecture</a:t>
            </a:r>
            <a:endParaRPr sz="957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940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8"/>
              <a:buFont typeface="Times New Roman"/>
              <a:buChar char="●"/>
            </a:pPr>
            <a:r>
              <a:rPr lang="en" sz="95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Cons: Large number of parameters, slower training, prone to overfitting on small datasets</a:t>
            </a:r>
            <a:endParaRPr sz="957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957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MobileNetV2</a:t>
            </a:r>
            <a:endParaRPr sz="957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9401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58"/>
              <a:buFont typeface="Times New Roman"/>
              <a:buChar char="●"/>
            </a:pPr>
            <a:r>
              <a:rPr lang="en" sz="95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Pros: Lightweight, mobile-friendly, fast training</a:t>
            </a:r>
            <a:endParaRPr sz="957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940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8"/>
              <a:buFont typeface="Times New Roman"/>
              <a:buChar char="●"/>
            </a:pPr>
            <a:r>
              <a:rPr lang="en" sz="95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Cons: Slightly lower accuracy for subtle emotion detection</a:t>
            </a:r>
            <a:endParaRPr sz="957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957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DenseNet121</a:t>
            </a:r>
            <a:endParaRPr sz="957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9401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58"/>
              <a:buFont typeface="Times New Roman"/>
              <a:buChar char="●"/>
            </a:pPr>
            <a:r>
              <a:rPr lang="en" sz="95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Pros: Feature reuse, efficient gradients</a:t>
            </a:r>
            <a:endParaRPr sz="957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940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8"/>
              <a:buFont typeface="Times New Roman"/>
              <a:buChar char="●"/>
            </a:pPr>
            <a:r>
              <a:rPr lang="en" sz="95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Cons: Complex connections, longer training time</a:t>
            </a:r>
            <a:endParaRPr sz="957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957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EfficientNetB0</a:t>
            </a:r>
            <a:endParaRPr sz="957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9401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58"/>
              <a:buFont typeface="Times New Roman"/>
              <a:buChar char="●"/>
            </a:pPr>
            <a:r>
              <a:rPr lang="en" sz="95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Pros: Scales well with fewer parameters</a:t>
            </a:r>
            <a:endParaRPr sz="957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8940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8"/>
              <a:buFont typeface="Times New Roman"/>
              <a:buChar char="●"/>
            </a:pPr>
            <a:r>
              <a:rPr lang="en" sz="95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Cons: Requires fine-tuning and longer convergence</a:t>
            </a:r>
            <a:endParaRPr sz="957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358"/>
              <a:buNone/>
            </a:pPr>
            <a:endParaRPr sz="957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76" name="Google Shape;1576;p146"/>
          <p:cNvSpPr txBox="1"/>
          <p:nvPr/>
        </p:nvSpPr>
        <p:spPr>
          <a:xfrm>
            <a:off x="4971725" y="1320125"/>
            <a:ext cx="3915000" cy="3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/>
              <a:t>Why ResNet50?</a:t>
            </a: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 b="1"/>
              <a:t>Residual Connections</a:t>
            </a:r>
            <a:r>
              <a:rPr lang="en" sz="1100"/>
              <a:t> solve vanishing gradient problems in deep networks</a:t>
            </a:r>
            <a:br>
              <a:rPr lang="en" sz="1100"/>
            </a:b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Balanced trade-off between depth and training efficiency</a:t>
            </a:r>
            <a:br>
              <a:rPr lang="en" sz="1100"/>
            </a:b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b="1"/>
              <a:t>Pretrained on ImageNet</a:t>
            </a:r>
            <a:r>
              <a:rPr lang="en" sz="1100"/>
              <a:t>, excellent at extracting general image features</a:t>
            </a:r>
            <a:br>
              <a:rPr lang="en" sz="1100"/>
            </a:b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Showed better </a:t>
            </a:r>
            <a:r>
              <a:rPr lang="en" sz="1100" b="1"/>
              <a:t>validation accuracy</a:t>
            </a:r>
            <a:r>
              <a:rPr lang="en" sz="1100"/>
              <a:t> and </a:t>
            </a:r>
            <a:r>
              <a:rPr lang="en" sz="1100" b="1"/>
              <a:t>generalization</a:t>
            </a:r>
            <a:r>
              <a:rPr lang="en" sz="1100"/>
              <a:t> during experiments</a:t>
            </a:r>
            <a:br>
              <a:rPr lang="en" sz="1100"/>
            </a:b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Easier to fine-tune for emotion classification compared to heavier or shallower models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p14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Used: 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ResNet50</a:t>
            </a:r>
            <a:r>
              <a:rPr lang="en" sz="15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(Transfer Learning)</a:t>
            </a:r>
            <a:endParaRPr sz="2400"/>
          </a:p>
        </p:txBody>
      </p:sp>
      <p:sp>
        <p:nvSpPr>
          <p:cNvPr id="1582" name="Google Shape;1582;p147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Pretrained on </a:t>
            </a: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ImageNet</a:t>
            </a:r>
            <a:endParaRPr sz="14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Removed top layers and added: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○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Global Average Pooling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○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Fully connected dense layers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</a:t>
            </a: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softmax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layer with 7 outputs for 7 emotions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ResNet50?</a:t>
            </a:r>
            <a:endParaRPr sz="16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Residual blocks handle deep architectures efficiently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Well-established in image feature extraction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Transfer learning allows </a:t>
            </a: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 training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" sz="1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less data dependency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83" name="Google Shape;1583;p147" descr="File:ResNet50.png - Wikimedia Common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399982">
            <a:off x="5015899" y="925014"/>
            <a:ext cx="4815852" cy="318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8" name="Google Shape;1648;p156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275" y="1399866"/>
            <a:ext cx="4166701" cy="2343769"/>
          </a:xfrm>
          <a:prstGeom prst="rect">
            <a:avLst/>
          </a:prstGeom>
        </p:spPr>
      </p:pic>
      <p:sp>
        <p:nvSpPr>
          <p:cNvPr id="1649" name="Google Shape;1649;p15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Architecture</a:t>
            </a:r>
            <a:endParaRPr/>
          </a:p>
        </p:txBody>
      </p:sp>
      <p:sp>
        <p:nvSpPr>
          <p:cNvPr id="1650" name="Google Shape;1650;p156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Model Used: ResNet50 (Transfer Learning):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Pretrained on ImageNet.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Removed top layers and added: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- Global Average Pooling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- Fully connected dense layers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- Final softmax layer with 7 outputs for 7 emotions.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Why ResNet50?: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- Residual blocks handle deep architectures efficiently.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- Well-established in image feature extraction.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- Transfer learning allows faster training and less data dependency.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AI Simple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1015</Words>
  <Application>Microsoft Office PowerPoint</Application>
  <PresentationFormat>On-screen Show (16:9)</PresentationFormat>
  <Paragraphs>137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Space Grotesk</vt:lpstr>
      <vt:lpstr>Arial</vt:lpstr>
      <vt:lpstr>Inter</vt:lpstr>
      <vt:lpstr>Inter Medium</vt:lpstr>
      <vt:lpstr>Times New Roman</vt:lpstr>
      <vt:lpstr>Space Grotesk SemiBold</vt:lpstr>
      <vt:lpstr>Lobster</vt:lpstr>
      <vt:lpstr>Poppins</vt:lpstr>
      <vt:lpstr>Hanken Grotesk</vt:lpstr>
      <vt:lpstr>Fredoka</vt:lpstr>
      <vt:lpstr>Courier New</vt:lpstr>
      <vt:lpstr>Simple Light</vt:lpstr>
      <vt:lpstr>SlidesAI Simple</vt:lpstr>
      <vt:lpstr>Facial Emotion Recognition Using ResNet50 </vt:lpstr>
      <vt:lpstr>Project Overview</vt:lpstr>
      <vt:lpstr>Dataset Exploration</vt:lpstr>
      <vt:lpstr>Dataset Exploration</vt:lpstr>
      <vt:lpstr>Exploratory Data Analysis (EDA)</vt:lpstr>
      <vt:lpstr>Data Preprocessing and Augmentation</vt:lpstr>
      <vt:lpstr>Models Explored and Final Choice</vt:lpstr>
      <vt:lpstr>Model Used: ResNet50 (Transfer Learning)</vt:lpstr>
      <vt:lpstr>Model Architecture</vt:lpstr>
      <vt:lpstr>Training Configuration</vt:lpstr>
      <vt:lpstr>Evaluation Metrics</vt:lpstr>
      <vt:lpstr>Evaluation</vt:lpstr>
      <vt:lpstr>Exploratory Data Analysis (EDA)</vt:lpstr>
      <vt:lpstr>Challenges Faced</vt:lpstr>
      <vt:lpstr>Conclusion</vt:lpstr>
      <vt:lpstr>Future Work</vt:lpstr>
      <vt:lpstr>Implementation Requirements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Emotion Recognition Using ResNet50 </dc:title>
  <cp:lastModifiedBy>KATIKA VEERA VENKATA ABHINAV</cp:lastModifiedBy>
  <cp:revision>1</cp:revision>
  <dcterms:modified xsi:type="dcterms:W3CDTF">2025-04-16T12:10:12Z</dcterms:modified>
</cp:coreProperties>
</file>